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4"/>
    <p:sldMasterId id="214748372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6858000" cx="12192000"/>
  <p:notesSz cx="6858000" cy="9144000"/>
  <p:embeddedFontLst>
    <p:embeddedFont>
      <p:font typeface="Montserrat"/>
      <p:regular r:id="rId91"/>
      <p:bold r:id="rId92"/>
      <p:italic r:id="rId93"/>
      <p:boldItalic r:id="rId94"/>
    </p:embeddedFont>
    <p:embeddedFont>
      <p:font typeface="Montserrat Medium"/>
      <p:regular r:id="rId95"/>
      <p:bold r:id="rId96"/>
      <p:italic r:id="rId97"/>
      <p:boldItalic r:id="rId98"/>
    </p:embeddedFont>
    <p:embeddedFont>
      <p:font typeface="Maven Pro"/>
      <p:regular r:id="rId99"/>
      <p:bold r:id="rId100"/>
    </p:embeddedFont>
    <p:embeddedFont>
      <p:font typeface="Montserrat Light"/>
      <p:regular r:id="rId101"/>
      <p:bold r:id="rId102"/>
      <p:italic r:id="rId103"/>
      <p:boldItalic r:id="rId104"/>
    </p:embeddedFont>
    <p:embeddedFont>
      <p:font typeface="Montserrat ExtraLight"/>
      <p:regular r:id="rId105"/>
      <p:bold r:id="rId106"/>
      <p:italic r:id="rId107"/>
      <p:boldItalic r:id="rId108"/>
    </p:embeddedFont>
    <p:embeddedFont>
      <p:font typeface="Maven Pro Medium"/>
      <p:regular r:id="rId109"/>
      <p:bold r:id="rId110"/>
    </p:embeddedFont>
    <p:embeddedFont>
      <p:font typeface="Open Sans"/>
      <p:regular r:id="rId111"/>
      <p:bold r:id="rId112"/>
      <p:italic r:id="rId113"/>
      <p:boldItalic r:id="rId114"/>
    </p:embeddedFont>
    <p:embeddedFont>
      <p:font typeface="Century Gothic"/>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pos="2570">
          <p15:clr>
            <a:srgbClr val="A4A3A4"/>
          </p15:clr>
        </p15:guide>
        <p15:guide id="3" orient="horz" pos="3974">
          <p15:clr>
            <a:srgbClr val="A4A3A4"/>
          </p15:clr>
        </p15:guide>
        <p15:guide id="4" pos="2706">
          <p15:clr>
            <a:srgbClr val="A4A3A4"/>
          </p15:clr>
        </p15:guide>
        <p15:guide id="5" pos="4974">
          <p15:clr>
            <a:srgbClr val="A4A3A4"/>
          </p15:clr>
        </p15:guide>
        <p15:guide id="6" pos="51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570"/>
        <p:guide pos="3974" orient="horz"/>
        <p:guide pos="2706"/>
        <p:guide pos="4974"/>
        <p:guide pos="51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ExtraLight-italic.fntdata"/><Relationship Id="rId106" Type="http://schemas.openxmlformats.org/officeDocument/2006/relationships/font" Target="fonts/MontserratExtraLight-bold.fntdata"/><Relationship Id="rId105" Type="http://schemas.openxmlformats.org/officeDocument/2006/relationships/font" Target="fonts/MontserratExtraLight-regular.fntdata"/><Relationship Id="rId104" Type="http://schemas.openxmlformats.org/officeDocument/2006/relationships/font" Target="fonts/MontserratLight-boldItalic.fntdata"/><Relationship Id="rId109" Type="http://schemas.openxmlformats.org/officeDocument/2006/relationships/font" Target="fonts/MavenProMedium-regular.fntdata"/><Relationship Id="rId108" Type="http://schemas.openxmlformats.org/officeDocument/2006/relationships/font" Target="fonts/MontserratExtra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MontserratLight-italic.fntdata"/><Relationship Id="rId102" Type="http://schemas.openxmlformats.org/officeDocument/2006/relationships/font" Target="fonts/MontserratLight-bold.fntdata"/><Relationship Id="rId101" Type="http://schemas.openxmlformats.org/officeDocument/2006/relationships/font" Target="fonts/MontserratLight-regular.fntdata"/><Relationship Id="rId100" Type="http://schemas.openxmlformats.org/officeDocument/2006/relationships/font" Target="fonts/MavenPr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Medium-regular.fntdata"/><Relationship Id="rId94" Type="http://schemas.openxmlformats.org/officeDocument/2006/relationships/font" Target="fonts/Montserrat-boldItalic.fntdata"/><Relationship Id="rId97" Type="http://schemas.openxmlformats.org/officeDocument/2006/relationships/font" Target="fonts/MontserratMedium-italic.fntdata"/><Relationship Id="rId96" Type="http://schemas.openxmlformats.org/officeDocument/2006/relationships/font" Target="fonts/MontserratMedium-bold.fntdata"/><Relationship Id="rId11" Type="http://schemas.openxmlformats.org/officeDocument/2006/relationships/slide" Target="slides/slide5.xml"/><Relationship Id="rId99" Type="http://schemas.openxmlformats.org/officeDocument/2006/relationships/font" Target="fonts/MavenPro-regular.fntdata"/><Relationship Id="rId10" Type="http://schemas.openxmlformats.org/officeDocument/2006/relationships/slide" Target="slides/slide4.xml"/><Relationship Id="rId98" Type="http://schemas.openxmlformats.org/officeDocument/2006/relationships/font" Target="fonts/MontserratMedium-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regular.fntdata"/><Relationship Id="rId90" Type="http://schemas.openxmlformats.org/officeDocument/2006/relationships/slide" Target="slides/slide84.xml"/><Relationship Id="rId93" Type="http://schemas.openxmlformats.org/officeDocument/2006/relationships/font" Target="fonts/Montserrat-italic.fntdata"/><Relationship Id="rId92" Type="http://schemas.openxmlformats.org/officeDocument/2006/relationships/font" Target="fonts/Montserrat-bold.fntdata"/><Relationship Id="rId118" Type="http://schemas.openxmlformats.org/officeDocument/2006/relationships/font" Target="fonts/CenturyGothic-boldItalic.fntdata"/><Relationship Id="rId117" Type="http://schemas.openxmlformats.org/officeDocument/2006/relationships/font" Target="fonts/CenturyGothic-italic.fntdata"/><Relationship Id="rId116" Type="http://schemas.openxmlformats.org/officeDocument/2006/relationships/font" Target="fonts/CenturyGothic-bold.fntdata"/><Relationship Id="rId115" Type="http://schemas.openxmlformats.org/officeDocument/2006/relationships/font" Target="fonts/CenturyGothic-regular.fntdata"/><Relationship Id="rId15" Type="http://schemas.openxmlformats.org/officeDocument/2006/relationships/slide" Target="slides/slide9.xml"/><Relationship Id="rId110" Type="http://schemas.openxmlformats.org/officeDocument/2006/relationships/font" Target="fonts/MavenProMedium-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boldItalic.fntdata"/><Relationship Id="rId18" Type="http://schemas.openxmlformats.org/officeDocument/2006/relationships/slide" Target="slides/slide12.xml"/><Relationship Id="rId113" Type="http://schemas.openxmlformats.org/officeDocument/2006/relationships/font" Target="fonts/OpenSans-italic.fntdata"/><Relationship Id="rId112" Type="http://schemas.openxmlformats.org/officeDocument/2006/relationships/font" Target="fonts/OpenSans-bold.fntdata"/><Relationship Id="rId111" Type="http://schemas.openxmlformats.org/officeDocument/2006/relationships/font" Target="fonts/OpenSans-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hub.net/repositories/compare"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1" Type="http://schemas.openxmlformats.org/officeDocument/2006/relationships/hyperlink" Target="https://docs.github.com/en/enterprise-server@3.0/admin/installation/setting-up-a-github-enterprise-server-instance/installing-github-enterprise-server-on-openstack-kvm" TargetMode="External"/><Relationship Id="rId10" Type="http://schemas.openxmlformats.org/officeDocument/2006/relationships/hyperlink" Target="https://docs.github.com/en/enterprise-server@3.0/admin/installation/setting-up-a-github-enterprise-server-instance/installing-github-enterprise-server-on-hyper-v" TargetMode="External"/><Relationship Id="rId13" Type="http://schemas.openxmlformats.org/officeDocument/2006/relationships/hyperlink" Target="https://docs.github.com/en/enterprise-server@3.0/admin/installation/setting-up-a-github-enterprise-server-instance/installing-github-enterprise-server-on-xenserver" TargetMode="External"/><Relationship Id="rId12" Type="http://schemas.openxmlformats.org/officeDocument/2006/relationships/hyperlink" Target="https://docs.github.com/en/enterprise-server@3.0/admin/installation/setting-up-a-github-enterprise-server-instance/installing-github-enterprise-server-on-vmware" TargetMode="External"/><Relationship Id="rId1" Type="http://schemas.openxmlformats.org/officeDocument/2006/relationships/notesMaster" Target="../notesMasters/notesMaster1.xml"/><Relationship Id="rId2" Type="http://schemas.openxmlformats.org/officeDocument/2006/relationships/hyperlink" Target="https://docs.github.com/en/enterprise-server@3.0/admin/installation" TargetMode="External"/><Relationship Id="rId3" Type="http://schemas.openxmlformats.org/officeDocument/2006/relationships/hyperlink" Target="https://github.com/enterprise" TargetMode="External"/><Relationship Id="rId4" Type="http://schemas.openxmlformats.org/officeDocument/2006/relationships/hyperlink" Target="https://docs.github.com/en/articles/setting-up-a-trial-of-github-enterprise-server" TargetMode="External"/><Relationship Id="rId9" Type="http://schemas.openxmlformats.org/officeDocument/2006/relationships/hyperlink" Target="https://docs.github.com/en/enterprise-server@3.0/admin/installation/setting-up-a-github-enterprise-server-instance/installing-github-enterprise-server-on-google-cloud-platform" TargetMode="External"/><Relationship Id="rId14" Type="http://schemas.openxmlformats.org/officeDocument/2006/relationships/hyperlink" Target="https://docs.github.com/en/enterprise-server@3.0/admin/installation/setting-up-a-github-enterprise-server-instance/setting-up-a-staging-instance" TargetMode="External"/><Relationship Id="rId5" Type="http://schemas.openxmlformats.org/officeDocument/2006/relationships/hyperlink" Target="https://docs.github.com/en/enterprise-server@3.0/admin/guides/enterprise-support" TargetMode="External"/><Relationship Id="rId6" Type="http://schemas.openxmlformats.org/officeDocument/2006/relationships/hyperlink" Target="https://docs.github.com/en/enterprise-server@3.0/admin/installation/setting-up-a-github-enterprise-server-instance" TargetMode="External"/><Relationship Id="rId7" Type="http://schemas.openxmlformats.org/officeDocument/2006/relationships/hyperlink" Target="https://docs.github.com/en/enterprise-server@3.0/admin/installation/setting-up-a-github-enterprise-server-instance/installing-github-enterprise-server-on-aws" TargetMode="External"/><Relationship Id="rId8" Type="http://schemas.openxmlformats.org/officeDocument/2006/relationships/hyperlink" Target="https://docs.github.com/en/enterprise-server@3.0/admin/installation/setting-up-a-github-enterprise-server-instance/installing-github-enterprise-server-on-azure"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epel.io/blog/5-git-workflows-to-improve-developmen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comparing-workflow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continuous-delivery/continuous-integration/trunk-based-development"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comparing-workflows/feature-branch-workflow"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epel.io/blog/5-git-workflows-to-improve-development/"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comparing-workflows/gitflow-workflo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uides.github.com/introduction/flow/" TargetMode="External"/><Relationship Id="rId3" Type="http://schemas.openxmlformats.org/officeDocument/2006/relationships/hyperlink" Target="https://www.w3schools.com/git/git_github_flow.asp"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fetch"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fetch"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ll"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sh"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sh"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git-push"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tlassian.com/git/tutorials/syncing"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1: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1: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410b135eb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f410b135e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f410b135e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f410b135e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410b135eb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f410b135e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DIY version control</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rtl="0" algn="l">
              <a:lnSpc>
                <a:spcPct val="100000"/>
              </a:lnSpc>
              <a:spcBef>
                <a:spcPts val="0"/>
              </a:spcBef>
              <a:spcAft>
                <a:spcPts val="0"/>
              </a:spcAft>
              <a:buSzPts val="1400"/>
              <a:buNone/>
            </a:pPr>
            <a:r>
              <a:rPr lang="en-GB"/>
              <a:t>Many people’s version-control method of choice is to copy files into another directory (perhaps a time-stamped directory, if they’re clever).</a:t>
            </a:r>
            <a:endParaRPr/>
          </a:p>
          <a:p>
            <a:pPr indent="-228600" lvl="0" marL="457200" rtl="0" algn="l">
              <a:lnSpc>
                <a:spcPct val="100000"/>
              </a:lnSpc>
              <a:spcBef>
                <a:spcPts val="0"/>
              </a:spcBef>
              <a:spcAft>
                <a:spcPts val="0"/>
              </a:spcAft>
              <a:buSzPts val="1400"/>
              <a:buNone/>
            </a:pPr>
            <a:r>
              <a:rPr lang="en-GB"/>
              <a:t>It is easy to forget which directory you’re in and accidentally write to the wrong file or copy over files you don’t mean to.</a:t>
            </a:r>
            <a:endParaRPr/>
          </a:p>
          <a:p>
            <a:pPr indent="-228600" lvl="0" marL="457200" rtl="0" algn="l">
              <a:lnSpc>
                <a:spcPct val="100000"/>
              </a:lnSpc>
              <a:spcBef>
                <a:spcPts val="0"/>
              </a:spcBef>
              <a:spcAft>
                <a:spcPts val="0"/>
              </a:spcAft>
              <a:buSzPts val="1400"/>
              <a:buNone/>
            </a:pPr>
            <a:r>
              <a:rPr lang="en-GB"/>
              <a:t>Duplication of files (e.g. node_modules in the example shown) can be overcome using e.g. symlinks but it becomes inefficient and fragile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To deal with this issue, programmers long ago developed local VCSs that had a simple database that kept all the changes to files under revision control.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410b135eb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f410b135e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Local Version Control Systems</a:t>
            </a:r>
            <a:endParaRPr/>
          </a:p>
          <a:p>
            <a:pPr indent="0" lvl="0" marL="0" rtl="0" algn="l">
              <a:lnSpc>
                <a:spcPct val="100000"/>
              </a:lnSpc>
              <a:spcBef>
                <a:spcPts val="0"/>
              </a:spcBef>
              <a:spcAft>
                <a:spcPts val="0"/>
              </a:spcAft>
              <a:buClr>
                <a:schemeClr val="dk1"/>
              </a:buClr>
              <a:buSzPts val="1100"/>
              <a:buFont typeface="Arial"/>
              <a:buNone/>
            </a:pPr>
            <a:r>
              <a:t/>
            </a:r>
            <a:endParaRPr/>
          </a:p>
          <a:p>
            <a:pPr indent="-228600" lvl="0" marL="457200" rtl="0" algn="l">
              <a:lnSpc>
                <a:spcPct val="100000"/>
              </a:lnSpc>
              <a:spcBef>
                <a:spcPts val="0"/>
              </a:spcBef>
              <a:spcAft>
                <a:spcPts val="0"/>
              </a:spcAft>
              <a:buSzPts val="1400"/>
              <a:buNone/>
            </a:pPr>
            <a:r>
              <a:rPr lang="en-GB"/>
              <a:t>Actual example local version control system - Microsoft Visual SourceSafe</a:t>
            </a:r>
            <a:endParaRPr/>
          </a:p>
          <a:p>
            <a:pPr indent="-228600" lvl="0" marL="457200" rtl="0" algn="l">
              <a:lnSpc>
                <a:spcPct val="100000"/>
              </a:lnSpc>
              <a:spcBef>
                <a:spcPts val="0"/>
              </a:spcBef>
              <a:spcAft>
                <a:spcPts val="0"/>
              </a:spcAft>
              <a:buSzPts val="1400"/>
              <a:buNone/>
            </a:pPr>
            <a:r>
              <a:rPr lang="en-GB"/>
              <a:t>Fragile</a:t>
            </a:r>
            <a:endParaRPr/>
          </a:p>
          <a:p>
            <a:pPr indent="-228600" lvl="1" marL="914400" rtl="0" algn="l">
              <a:lnSpc>
                <a:spcPct val="100000"/>
              </a:lnSpc>
              <a:spcBef>
                <a:spcPts val="0"/>
              </a:spcBef>
              <a:spcAft>
                <a:spcPts val="0"/>
              </a:spcAft>
              <a:buSzPts val="1400"/>
              <a:buNone/>
            </a:pPr>
            <a:r>
              <a:rPr lang="en-GB"/>
              <a:t>Storage of the repository on local file system is risking catastrophic data loss</a:t>
            </a:r>
            <a:endParaRPr/>
          </a:p>
          <a:p>
            <a:pPr indent="-228600" lvl="1" marL="914400" rtl="0" algn="l">
              <a:lnSpc>
                <a:spcPct val="100000"/>
              </a:lnSpc>
              <a:spcBef>
                <a:spcPts val="0"/>
              </a:spcBef>
              <a:spcAft>
                <a:spcPts val="0"/>
              </a:spcAft>
              <a:buSzPts val="1400"/>
              <a:buNone/>
            </a:pPr>
            <a:r>
              <a:rPr lang="en-GB"/>
              <a:t>Location of the repository on a shared network folder enables multi-user access but introduces fragility due to contention and concurrency problems with multiple users accessing the same complex file system</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410b135eb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f410b135e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Centralized Version Control Systems</a:t>
            </a:r>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400"/>
              <a:buNone/>
            </a:pPr>
            <a:r>
              <a:rPr lang="en-GB"/>
              <a:t>collaborate with developers on other systems. To deal with this problem, Centralized Version Control Systems (CVCSs) were developed.</a:t>
            </a:r>
            <a:endParaRPr/>
          </a:p>
          <a:p>
            <a:pPr indent="-228600" lvl="0" marL="457200" rtl="0" algn="l">
              <a:lnSpc>
                <a:spcPct val="100000"/>
              </a:lnSpc>
              <a:spcBef>
                <a:spcPts val="0"/>
              </a:spcBef>
              <a:spcAft>
                <a:spcPts val="0"/>
              </a:spcAft>
              <a:buSzPts val="1400"/>
              <a:buNone/>
            </a:pPr>
            <a:r>
              <a:rPr lang="en-GB"/>
              <a:t>Examples: CVS, Subversion, and Perforce - a single server that contains all the versioned files, and a number of clients that check out files from that central place. For many years, this has been the standard for version control.</a:t>
            </a:r>
            <a:endParaRPr/>
          </a:p>
          <a:p>
            <a:pPr indent="0" lvl="0" marL="0" rtl="0" algn="l">
              <a:lnSpc>
                <a:spcPct val="100000"/>
              </a:lnSpc>
              <a:spcBef>
                <a:spcPts val="0"/>
              </a:spcBef>
              <a:spcAft>
                <a:spcPts val="0"/>
              </a:spcAft>
              <a:buNone/>
            </a:pPr>
            <a:r>
              <a:t/>
            </a:r>
            <a:endParaRPr/>
          </a:p>
          <a:p>
            <a:pPr indent="-228600" lvl="0" marL="457200" rtl="0" algn="l">
              <a:lnSpc>
                <a:spcPct val="100000"/>
              </a:lnSpc>
              <a:spcBef>
                <a:spcPts val="0"/>
              </a:spcBef>
              <a:spcAft>
                <a:spcPts val="0"/>
              </a:spcAft>
              <a:buSzPts val="1400"/>
              <a:buNone/>
            </a:pPr>
            <a:r>
              <a:rPr lang="en-GB"/>
              <a:t>everyone knows to a certain degree what everyone else on the project is doing</a:t>
            </a:r>
            <a:endParaRPr/>
          </a:p>
          <a:p>
            <a:pPr indent="-228600" lvl="0" marL="457200" rtl="0" algn="l">
              <a:lnSpc>
                <a:spcPct val="100000"/>
              </a:lnSpc>
              <a:spcBef>
                <a:spcPts val="0"/>
              </a:spcBef>
              <a:spcAft>
                <a:spcPts val="0"/>
              </a:spcAft>
              <a:buSzPts val="1400"/>
              <a:buNone/>
            </a:pPr>
            <a:r>
              <a:rPr lang="en-GB"/>
              <a:t>Administrators have fine-grained control over who can do what, and it’s far easier to administer a CVCS than it is to deal with local databases on every client or shared folder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BUT</a:t>
            </a:r>
            <a:endParaRPr/>
          </a:p>
          <a:p>
            <a:pPr indent="-228600" lvl="0" marL="457200" rtl="0" algn="l">
              <a:lnSpc>
                <a:spcPct val="100000"/>
              </a:lnSpc>
              <a:spcBef>
                <a:spcPts val="0"/>
              </a:spcBef>
              <a:spcAft>
                <a:spcPts val="0"/>
              </a:spcAft>
              <a:buSzPts val="1400"/>
              <a:buNone/>
            </a:pPr>
            <a:r>
              <a:rPr lang="en-GB"/>
              <a:t>single point of failure that the centralized server represents</a:t>
            </a:r>
            <a:endParaRPr/>
          </a:p>
          <a:p>
            <a:pPr indent="-228600" lvl="1" marL="914400" rtl="0" algn="l">
              <a:lnSpc>
                <a:spcPct val="100000"/>
              </a:lnSpc>
              <a:spcBef>
                <a:spcPts val="0"/>
              </a:spcBef>
              <a:spcAft>
                <a:spcPts val="0"/>
              </a:spcAft>
              <a:buSzPts val="1400"/>
              <a:buNone/>
            </a:pPr>
            <a:r>
              <a:rPr lang="en-GB"/>
              <a:t>If that server goes down for an hour, then during that hour nobody can collaborate at all or save versioned changes to anything they’re working on</a:t>
            </a:r>
            <a:endParaRPr/>
          </a:p>
          <a:p>
            <a:pPr indent="-228600" lvl="1" marL="914400" rtl="0" algn="l">
              <a:lnSpc>
                <a:spcPct val="100000"/>
              </a:lnSpc>
              <a:spcBef>
                <a:spcPts val="0"/>
              </a:spcBef>
              <a:spcAft>
                <a:spcPts val="0"/>
              </a:spcAft>
              <a:buSzPts val="1400"/>
              <a:buNone/>
            </a:pPr>
            <a:r>
              <a:rPr lang="en-GB"/>
              <a:t>If the hard disk the central database is on becomes corrupted, and proper backups haven’t been kept, you lose absolutely everything — the entire history of the project except whatever single snapshots people happen to have on their local machines (just like local VCS)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410b135eb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f410b135eb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Distributed Version Control Systems</a:t>
            </a:r>
            <a:endParaRPr/>
          </a:p>
          <a:p>
            <a:pPr indent="0" lvl="0" marL="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400"/>
              <a:buNone/>
            </a:pPr>
            <a:r>
              <a:rPr lang="en-GB"/>
              <a:t>Examples: Git, Mercurial, Bazaar or Darcs</a:t>
            </a:r>
            <a:endParaRPr/>
          </a:p>
          <a:p>
            <a:pPr indent="-228600" lvl="0" marL="457200" rtl="0" algn="l">
              <a:lnSpc>
                <a:spcPct val="100000"/>
              </a:lnSpc>
              <a:spcBef>
                <a:spcPts val="0"/>
              </a:spcBef>
              <a:spcAft>
                <a:spcPts val="0"/>
              </a:spcAft>
              <a:buSzPts val="1400"/>
              <a:buNone/>
            </a:pPr>
            <a:r>
              <a:rPr lang="en-GB"/>
              <a:t>Clients fully mirror the repository, including its full history.</a:t>
            </a:r>
            <a:endParaRPr/>
          </a:p>
          <a:p>
            <a:pPr indent="-228600" lvl="0" marL="457200" rtl="0" algn="l">
              <a:lnSpc>
                <a:spcPct val="100000"/>
              </a:lnSpc>
              <a:spcBef>
                <a:spcPts val="0"/>
              </a:spcBef>
              <a:spcAft>
                <a:spcPts val="0"/>
              </a:spcAft>
              <a:buSzPts val="1400"/>
              <a:buNone/>
            </a:pPr>
            <a:r>
              <a:rPr lang="en-GB"/>
              <a:t>Every clone is really a full backup of all the data.</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Also:</a:t>
            </a:r>
            <a:endParaRPr/>
          </a:p>
          <a:p>
            <a:pPr indent="-228600" lvl="0" marL="457200" rtl="0" algn="l">
              <a:lnSpc>
                <a:spcPct val="100000"/>
              </a:lnSpc>
              <a:spcBef>
                <a:spcPts val="0"/>
              </a:spcBef>
              <a:spcAft>
                <a:spcPts val="0"/>
              </a:spcAft>
              <a:buSzPts val="1400"/>
              <a:buNone/>
            </a:pPr>
            <a:r>
              <a:rPr lang="en-GB"/>
              <a:t>In theory changes can be exchanged between e.g. Computer A and Computer B in the diagram shown. In practice people usually exchange updates with a central repository, but the facility is useful in certain situations</a:t>
            </a:r>
            <a:endParaRPr/>
          </a:p>
          <a:p>
            <a:pPr indent="-228600" lvl="0" marL="457200" rtl="0" algn="l">
              <a:lnSpc>
                <a:spcPct val="100000"/>
              </a:lnSpc>
              <a:spcBef>
                <a:spcPts val="0"/>
              </a:spcBef>
              <a:spcAft>
                <a:spcPts val="0"/>
              </a:spcAft>
              <a:buSzPts val="1400"/>
              <a:buNone/>
            </a:pPr>
            <a:r>
              <a:rPr lang="en-GB"/>
              <a:t>Furthermore, many of these systems deal pretty well with having several remote repositories they can work with, so you can collaborate with different groups of people in different ways simultaneously within the same project. This allows you to set up several types of workflows that aren’t possible in centralized systems, such as hierarchical models.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BUT:</a:t>
            </a:r>
            <a:endParaRPr/>
          </a:p>
          <a:p>
            <a:pPr indent="-228600" lvl="0" marL="457200" rtl="0" algn="l">
              <a:lnSpc>
                <a:spcPct val="100000"/>
              </a:lnSpc>
              <a:spcBef>
                <a:spcPts val="0"/>
              </a:spcBef>
              <a:spcAft>
                <a:spcPts val="0"/>
              </a:spcAft>
              <a:buSzPts val="1400"/>
              <a:buNone/>
            </a:pPr>
            <a:r>
              <a:rPr lang="en-GB"/>
              <a:t>Mental model requires adjustment from a centralised mindset</a:t>
            </a:r>
            <a:endParaRPr/>
          </a:p>
          <a:p>
            <a:pPr indent="-228600" lvl="0" marL="457200" rtl="0" algn="l">
              <a:lnSpc>
                <a:spcPct val="100000"/>
              </a:lnSpc>
              <a:spcBef>
                <a:spcPts val="0"/>
              </a:spcBef>
              <a:spcAft>
                <a:spcPts val="0"/>
              </a:spcAft>
              <a:buSzPts val="1400"/>
              <a:buNone/>
            </a:pPr>
            <a:r>
              <a:rPr lang="en-GB"/>
              <a:t>It’s possible to create really complex, confusing workflows if you’re not careful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BONUS:</a:t>
            </a:r>
            <a:endParaRPr/>
          </a:p>
          <a:p>
            <a:pPr indent="-228600" lvl="0" marL="457200" rtl="0" algn="l">
              <a:lnSpc>
                <a:spcPct val="100000"/>
              </a:lnSpc>
              <a:spcBef>
                <a:spcPts val="0"/>
              </a:spcBef>
              <a:spcAft>
                <a:spcPts val="0"/>
              </a:spcAft>
              <a:buSzPts val="1400"/>
              <a:buNone/>
            </a:pPr>
            <a:r>
              <a:rPr lang="en-GB"/>
              <a:t>“Monorepos” exist (e.g. Google) where multiple code streams reside in a single DCVS repository (and single branch). This means that clones MAY NOT be a “full backup” but instead are a full backup of the state of a single portion of the repository.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410b135e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410b135eb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410b135e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f410b135eb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Collaboration</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Without a VCS in place, you are probably working together in a shared folder on the same set of files. Shouting through the office that you are currently working on file "xyz" and that, meanwhile, your teammates should keep their fingers off is not an acceptable workflow. It's extremely error-prone as you're essentially doing open-heart surgery all the time: sooner or later, someone will overwrite someone else's changes.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With a VCS, everybody on the team is able to work absolutely freely - on any file at any time. The VCS will later allow you to merge all the changes into a common version. There's no question where the latest version of a file or the whole project is. It's in a common, central place: your version control system.</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410b135e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f410b135eb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Storing Versions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Saving a version of your project after making changes is an essential habit. But without a VCS, this becomes tedious and confusing very quickly: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How much do you save? Only the changed files or the complete project? In the first case, you'll have a hard time viewing the complete project at any point in time - in the latter case, you'll have huge amounts of unnecessary data lying on your hard drive.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How do you name these versions? If you're a very organized person, you might be able to stick to an actually comprehensible naming scheme (if you're happy with "acme-inc-redesign-2013-11-12-v23"). However, as soon as it comes to variants (say, you need to prepare one version with the header area and one without it), chances are good you'll eventually lose track.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The most important question, however, is probably this one: How do you know what exactly is different in these versions? Very few people actually take the time to carefully document each important change and include this in a README file in the project folder.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A version control system acknowledges that there is only one project. Therefore, there's only the one version on your disk that you're currently working on. Everything else - all the past versions and variants - are neatly packed up inside the VCS. When you need it, you can request any version at any time and you'll have a snapshot of the complete project right at hand.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410b135e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f410b135eb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Restoring Previous Versions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With a VCS you can go back to any previous version. This implies that if you make a mistake it can be easily fixed by rolling back. Also, it is easy to see how the project was evolving over time.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Being able to restore older versions of a file (or even the whole project) effectively means one thing: you can't mess up! If the changes you've made lately prove to be garbage, you can simply undo them in a few clicks. Knowing this should make you a lot more relaxed when working on important bits of a project.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aba408257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12aba408257_0_0: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12aba408257_0_0: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f410b135e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f410b135eb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Understanding What Happened</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Every time you save a new version of your project, your VCS requires you to provide a short description of what was changed. Additionally (if it's a code / text file), you can see what exactly was changed in the file's content. This helps you understand how your project evolved between versions. Eg with Git you can see the changes line by line.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a:solidFill>
                  <a:schemeClr val="dk1"/>
                </a:solidFill>
              </a:rPr>
              <a:t>Backup</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A side-effect of using a distributed VCS like Git is that it can act as a backup; every team member has a full-blown version of the project on his disk - including the project's complete history. Should your beloved central server break down (and your backup drives fail), all you need for recovery is one of your teammates' local Git repository.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f410b135e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f410b135eb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f410b135e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f410b135eb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f410b135e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f410b135eb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f410b135e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gf410b135e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f410b135e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f410b135eb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f410b135e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f410b135e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f410b135e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f410b135eb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Example “stored securely as part of pipeline configuration” - GitHub secrets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f410b135e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f410b135eb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f410b135eb_0_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f410b135eb_0_2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410b135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gf410b135e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GB">
                <a:solidFill>
                  <a:schemeClr val="dk1"/>
                </a:solidFill>
              </a:rPr>
              <a:t>Version control is a system that records changes to a file or set of files over time so that you can recall specific versions later. It allows you to revert selected files back to a previous state, revert the entire project back to a previous state, compare changes over time, see who last modified something that might be causing a problem, who introduced an issue and when, and more. Using a VCS also generally means that if you screw things up or lose files, you can easily recover. In addition, you get all this for very little overhead.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f410b135eb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f410b135e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https://www.openhub.net/repositories/compare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f410b135eb_0_1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f410b135eb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We are going to use Git as our version control tool.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Having a distributed architecture, Git is an example of a DVCS (hence Distributed Version Control System). Rather than have only one single place for the full version history of the software as is common in once-popular version control systems like CVS or Subversion (also known as SVN), in Git, every developer's working copy of the code is also a repository that can contain the full history of all changes.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410b135eb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f410b135eb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410b135eb_0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gf410b135eb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Authentic content history of your source code.</a:t>
            </a:r>
            <a:endParaRPr/>
          </a:p>
          <a:p>
            <a:pPr indent="0" lvl="0" marL="0" rtl="0" algn="l">
              <a:lnSpc>
                <a:spcPct val="100000"/>
              </a:lnSpc>
              <a:spcBef>
                <a:spcPts val="0"/>
              </a:spcBef>
              <a:spcAft>
                <a:spcPts val="0"/>
              </a:spcAft>
              <a:buSzPts val="1100"/>
              <a:buNone/>
            </a:pPr>
            <a:r>
              <a:rPr lang="en-GB"/>
              <a:t>Git has been designed with the integrity of managed source code as a top priority. The content of the files as well as the true relationships between files and directories, versions, tags and commits, all of these objects in the Git repository are secured with a cryptographically secure hashing algorithm called SHA1. This protects the code and the change history against both accidental and malicious change and ensures that the history is fully traceable.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f410b135eb_0_10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f410b135eb_0_10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https://www.openhub.net/repositories/compare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And the winner is…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We’ll touch on some elements of some other VCS tools/systems, but our focus today will be Git</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f410b135eb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f410b135eb_0_1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f410b135eb_0_13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f410b135eb_0_1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 we talked about the tools - but our VCS system needs to store (all the versions) of our files somewhere...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f410b135eb_0_2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f410b135eb_0_2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GB"/>
              <a:t>Unless local, there needs to be a server (or virtual service somewhere) </a:t>
            </a:r>
            <a:endParaRPr/>
          </a:p>
          <a:p>
            <a:pPr indent="0" lvl="0" marL="457200" rtl="0" algn="l">
              <a:spcBef>
                <a:spcPts val="0"/>
              </a:spcBef>
              <a:spcAft>
                <a:spcPts val="0"/>
              </a:spcAft>
              <a:buNone/>
            </a:pPr>
            <a:r>
              <a:rPr lang="en-GB"/>
              <a:t>GitHub - BitBucket? GitLab?</a:t>
            </a:r>
            <a:endParaRPr/>
          </a:p>
          <a:p>
            <a:pPr indent="0" lvl="0" marL="457200" rtl="0" algn="l">
              <a:spcBef>
                <a:spcPts val="0"/>
              </a:spcBef>
              <a:spcAft>
                <a:spcPts val="0"/>
              </a:spcAft>
              <a:buNone/>
            </a:pPr>
            <a:r>
              <a:rPr lang="en-GB"/>
              <a:t>Google Cloud Source Repositories, AWS CodeCommit, Azure DevOps Services</a:t>
            </a:r>
            <a:endParaRPr/>
          </a:p>
          <a:p>
            <a:pPr indent="0" lvl="0" marL="0" rtl="0" algn="l">
              <a:spcBef>
                <a:spcPts val="0"/>
              </a:spcBef>
              <a:spcAft>
                <a:spcPts val="0"/>
              </a:spcAft>
              <a:buNone/>
            </a:pPr>
            <a:r>
              <a:rPr lang="en-GB"/>
              <a:t>For e.g. privacy/control you can have git (or Hg or SVN) repos hosted on-prem</a:t>
            </a:r>
            <a:endParaRPr/>
          </a:p>
          <a:p>
            <a:pPr indent="0" lvl="0" marL="0" rtl="0" algn="l">
              <a:spcBef>
                <a:spcPts val="0"/>
              </a:spcBef>
              <a:spcAft>
                <a:spcPts val="0"/>
              </a:spcAft>
              <a:buNone/>
            </a:pPr>
            <a:r>
              <a:rPr lang="en-GB"/>
              <a:t>Hybrid approaches offer on-prem and/or cloud versions such as:</a:t>
            </a:r>
            <a:endParaRPr/>
          </a:p>
          <a:p>
            <a:pPr indent="0" lvl="0" marL="457200" rtl="0" algn="l">
              <a:spcBef>
                <a:spcPts val="0"/>
              </a:spcBef>
              <a:spcAft>
                <a:spcPts val="0"/>
              </a:spcAft>
              <a:buNone/>
            </a:pPr>
            <a:r>
              <a:rPr lang="en-GB">
                <a:solidFill>
                  <a:srgbClr val="24292F"/>
                </a:solidFill>
                <a:highlight>
                  <a:schemeClr val="lt1"/>
                </a:highlight>
              </a:rPr>
              <a:t>GitHub Enterprise</a:t>
            </a:r>
            <a:endParaRPr>
              <a:solidFill>
                <a:srgbClr val="24292F"/>
              </a:solidFill>
              <a:highlight>
                <a:schemeClr val="lt1"/>
              </a:highlight>
            </a:endParaRPr>
          </a:p>
          <a:p>
            <a:pPr indent="0" lvl="0" marL="457200" rtl="0" algn="l">
              <a:spcBef>
                <a:spcPts val="0"/>
              </a:spcBef>
              <a:spcAft>
                <a:spcPts val="0"/>
              </a:spcAft>
              <a:buNone/>
            </a:pPr>
            <a:r>
              <a:rPr lang="en-GB">
                <a:solidFill>
                  <a:srgbClr val="24292F"/>
                </a:solidFill>
                <a:highlight>
                  <a:schemeClr val="lt1"/>
                </a:highlight>
              </a:rPr>
              <a:t>Bitbucket in the enterprise</a:t>
            </a:r>
            <a:endParaRPr>
              <a:solidFill>
                <a:srgbClr val="24292F"/>
              </a:solidFill>
              <a:highlight>
                <a:schemeClr val="lt1"/>
              </a:highlight>
            </a:endParaRPr>
          </a:p>
          <a:p>
            <a:pPr indent="0" lvl="0" marL="457200" rtl="0" algn="l">
              <a:spcBef>
                <a:spcPts val="0"/>
              </a:spcBef>
              <a:spcAft>
                <a:spcPts val="0"/>
              </a:spcAft>
              <a:buNone/>
            </a:pPr>
            <a:r>
              <a:rPr lang="en-GB">
                <a:solidFill>
                  <a:srgbClr val="24292F"/>
                </a:solidFill>
                <a:highlight>
                  <a:schemeClr val="lt1"/>
                </a:highlight>
              </a:rPr>
              <a:t>Azure DevOps Server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f410b135eb_0_2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3" name="Google Shape;1033;gf410b135eb_0_2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GB"/>
              <a:t>Unless local, there needs to be a server (or virtual service somewhere) </a:t>
            </a:r>
            <a:endParaRPr/>
          </a:p>
          <a:p>
            <a:pPr indent="0" lvl="0" marL="457200" rtl="0" algn="l">
              <a:spcBef>
                <a:spcPts val="0"/>
              </a:spcBef>
              <a:spcAft>
                <a:spcPts val="0"/>
              </a:spcAft>
              <a:buNone/>
            </a:pPr>
            <a:r>
              <a:rPr lang="en-GB"/>
              <a:t>GitHub - BitBucket? GitLab?</a:t>
            </a:r>
            <a:endParaRPr/>
          </a:p>
          <a:p>
            <a:pPr indent="0" lvl="0" marL="457200" rtl="0" algn="l">
              <a:spcBef>
                <a:spcPts val="0"/>
              </a:spcBef>
              <a:spcAft>
                <a:spcPts val="0"/>
              </a:spcAft>
              <a:buNone/>
            </a:pPr>
            <a:r>
              <a:rPr lang="en-GB"/>
              <a:t>Google Cloud Source Repositories, AWS CodeCommit, Azure DevOps Services</a:t>
            </a:r>
            <a:endParaRPr/>
          </a:p>
          <a:p>
            <a:pPr indent="0" lvl="0" marL="0" rtl="0" algn="l">
              <a:spcBef>
                <a:spcPts val="0"/>
              </a:spcBef>
              <a:spcAft>
                <a:spcPts val="0"/>
              </a:spcAft>
              <a:buNone/>
            </a:pPr>
            <a:r>
              <a:rPr lang="en-GB"/>
              <a:t>For e.g. privacy/control you can have git (or Hg or SVN) repos hosted on-prem</a:t>
            </a:r>
            <a:endParaRPr/>
          </a:p>
          <a:p>
            <a:pPr indent="0" lvl="0" marL="0" rtl="0" algn="l">
              <a:spcBef>
                <a:spcPts val="0"/>
              </a:spcBef>
              <a:spcAft>
                <a:spcPts val="0"/>
              </a:spcAft>
              <a:buNone/>
            </a:pPr>
            <a:r>
              <a:rPr lang="en-GB"/>
              <a:t>Hybrid approaches offer on-prem and/or cloud versions such as:</a:t>
            </a:r>
            <a:endParaRPr/>
          </a:p>
          <a:p>
            <a:pPr indent="0" lvl="0" marL="457200" rtl="0" algn="l">
              <a:spcBef>
                <a:spcPts val="0"/>
              </a:spcBef>
              <a:spcAft>
                <a:spcPts val="0"/>
              </a:spcAft>
              <a:buNone/>
            </a:pPr>
            <a:r>
              <a:rPr lang="en-GB">
                <a:solidFill>
                  <a:srgbClr val="24292F"/>
                </a:solidFill>
                <a:highlight>
                  <a:schemeClr val="lt1"/>
                </a:highlight>
              </a:rPr>
              <a:t>GitHub Enterprise</a:t>
            </a:r>
            <a:endParaRPr>
              <a:solidFill>
                <a:srgbClr val="24292F"/>
              </a:solidFill>
              <a:highlight>
                <a:schemeClr val="lt1"/>
              </a:highlight>
            </a:endParaRPr>
          </a:p>
          <a:p>
            <a:pPr indent="0" lvl="0" marL="457200" rtl="0" algn="l">
              <a:spcBef>
                <a:spcPts val="0"/>
              </a:spcBef>
              <a:spcAft>
                <a:spcPts val="0"/>
              </a:spcAft>
              <a:buNone/>
            </a:pPr>
            <a:r>
              <a:rPr lang="en-GB">
                <a:solidFill>
                  <a:srgbClr val="24292F"/>
                </a:solidFill>
                <a:highlight>
                  <a:schemeClr val="lt1"/>
                </a:highlight>
              </a:rPr>
              <a:t>Bitbucket in the enterprise</a:t>
            </a:r>
            <a:endParaRPr>
              <a:solidFill>
                <a:srgbClr val="24292F"/>
              </a:solidFill>
              <a:highlight>
                <a:schemeClr val="lt1"/>
              </a:highlight>
            </a:endParaRPr>
          </a:p>
          <a:p>
            <a:pPr indent="0" lvl="0" marL="457200" rtl="0" algn="l">
              <a:spcBef>
                <a:spcPts val="0"/>
              </a:spcBef>
              <a:spcAft>
                <a:spcPts val="0"/>
              </a:spcAft>
              <a:buNone/>
            </a:pPr>
            <a:r>
              <a:rPr lang="en-GB">
                <a:solidFill>
                  <a:srgbClr val="24292F"/>
                </a:solidFill>
                <a:highlight>
                  <a:schemeClr val="lt1"/>
                </a:highlight>
              </a:rPr>
              <a:t>Azure DevOps Server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f410b135eb_0_24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f410b135eb_0_2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Supported version control systems</a:t>
            </a:r>
            <a:endParaRPr/>
          </a:p>
          <a:p>
            <a:pPr indent="0" lvl="0" marL="0" rtl="0" algn="l">
              <a:lnSpc>
                <a:spcPct val="100000"/>
              </a:lnSpc>
              <a:spcBef>
                <a:spcPts val="0"/>
              </a:spcBef>
              <a:spcAft>
                <a:spcPts val="0"/>
              </a:spcAft>
              <a:buClr>
                <a:schemeClr val="dk1"/>
              </a:buClr>
              <a:buSzPts val="1100"/>
              <a:buFont typeface="Arial"/>
              <a:buNone/>
            </a:pPr>
            <a:r>
              <a:rPr lang="en-GB"/>
              <a:t>Is the repository hosting service compatible with the version control system in use on the project? This is a critical element to consider. If your project is using Git and the repository service doesn’t offer Git support, it would be very challenging to use that repository hosting service.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Team size and access control</a:t>
            </a:r>
            <a:endParaRPr/>
          </a:p>
          <a:p>
            <a:pPr indent="0" lvl="0" marL="0" rtl="0" algn="l">
              <a:lnSpc>
                <a:spcPct val="100000"/>
              </a:lnSpc>
              <a:spcBef>
                <a:spcPts val="0"/>
              </a:spcBef>
              <a:spcAft>
                <a:spcPts val="0"/>
              </a:spcAft>
              <a:buClr>
                <a:schemeClr val="dk1"/>
              </a:buClr>
              <a:buSzPts val="1100"/>
              <a:buFont typeface="Arial"/>
              <a:buNone/>
            </a:pPr>
            <a:r>
              <a:rPr lang="en-GB"/>
              <a:t>Consider the project’s team structure and working dynamic. Is this a one man operation or a team project? Is this a remote team? Is the team all onsite in the same location? What level of access do team members need to the repository hosting service?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Release schedule</a:t>
            </a:r>
            <a:endParaRPr/>
          </a:p>
          <a:p>
            <a:pPr indent="0" lvl="0" marL="0" rtl="0" algn="l">
              <a:lnSpc>
                <a:spcPct val="100000"/>
              </a:lnSpc>
              <a:spcBef>
                <a:spcPts val="0"/>
              </a:spcBef>
              <a:spcAft>
                <a:spcPts val="0"/>
              </a:spcAft>
              <a:buClr>
                <a:schemeClr val="dk1"/>
              </a:buClr>
              <a:buSzPts val="1100"/>
              <a:buFont typeface="Arial"/>
              <a:buNone/>
            </a:pPr>
            <a:r>
              <a:rPr lang="en-GB"/>
              <a:t>Will there be frequent small updates or larger smaller periodic releases? Many repository hosting services offer CI/CD add-on tools. Additionally the repository service may offer issue tracking and release management tools.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Project size and data storage</a:t>
            </a:r>
            <a:endParaRPr/>
          </a:p>
          <a:p>
            <a:pPr indent="0" lvl="0" marL="0" rtl="0" algn="l">
              <a:lnSpc>
                <a:spcPct val="100000"/>
              </a:lnSpc>
              <a:spcBef>
                <a:spcPts val="0"/>
              </a:spcBef>
              <a:spcAft>
                <a:spcPts val="0"/>
              </a:spcAft>
              <a:buClr>
                <a:schemeClr val="dk1"/>
              </a:buClr>
              <a:buSzPts val="1100"/>
              <a:buFont typeface="Arial"/>
              <a:buNone/>
            </a:pPr>
            <a:r>
              <a:rPr lang="en-GB"/>
              <a:t>Is the project going to be dealing with large binary data files such as 3D modeling graphics or Audio files? There are special repository softwares that specialize in making large files easier to work with. What is the ongoing volume of commits that will happen on the project? Is it an established project with a long history that can take some time to download?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External tools and 3rd party integrations</a:t>
            </a:r>
            <a:endParaRPr/>
          </a:p>
          <a:p>
            <a:pPr indent="0" lvl="0" marL="0" rtl="0" algn="l">
              <a:lnSpc>
                <a:spcPct val="100000"/>
              </a:lnSpc>
              <a:spcBef>
                <a:spcPts val="0"/>
              </a:spcBef>
              <a:spcAft>
                <a:spcPts val="0"/>
              </a:spcAft>
              <a:buClr>
                <a:schemeClr val="dk1"/>
              </a:buClr>
              <a:buSzPts val="1100"/>
              <a:buFont typeface="Arial"/>
              <a:buNone/>
            </a:pPr>
            <a:r>
              <a:rPr lang="en-GB"/>
              <a:t>A key feature of a repository hosting service is the integration of external tools and services. These integrations really enable the power user workflows of a repository service. Some examples of common external integrations are: ticketing and task management. Customer support management tools. Automated quality assurance tools. If your team is already using a particular tool, ensure the code repository integrates with it well.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410b135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f410b135e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f410b135eb_0_14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gf410b135eb_0_1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GitHub, GitLab and BitBucket are all Git based repository hosting services. (and GH supports SVN, BB supports Hg, there are plugins for Hg to use a git repo…)</a:t>
            </a:r>
            <a:endParaRPr/>
          </a:p>
          <a:p>
            <a:pPr indent="0" lvl="0" marL="0" rtl="0" algn="l">
              <a:lnSpc>
                <a:spcPct val="100000"/>
              </a:lnSpc>
              <a:spcBef>
                <a:spcPts val="0"/>
              </a:spcBef>
              <a:spcAft>
                <a:spcPts val="0"/>
              </a:spcAft>
              <a:buSzPts val="1100"/>
              <a:buNone/>
            </a:pPr>
            <a:r>
              <a:rPr lang="en-GB"/>
              <a:t>ADO is TFS based but has support for Git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2"/>
              </a:rPr>
              <a:t>https://docs.github.com/en/enterprise-server@3.0/admin/installation</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2400"/>
              </a:spcBef>
              <a:spcAft>
                <a:spcPts val="0"/>
              </a:spcAft>
              <a:buClr>
                <a:schemeClr val="dk1"/>
              </a:buClr>
              <a:buSzPts val="1100"/>
              <a:buFont typeface="Arial"/>
              <a:buNone/>
            </a:pPr>
            <a:r>
              <a:rPr b="1" lang="en-GB" sz="2400">
                <a:solidFill>
                  <a:schemeClr val="dk1"/>
                </a:solidFill>
              </a:rPr>
              <a:t>Installing GitHub Enterprise</a:t>
            </a:r>
            <a:endParaRPr b="1"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System administrators and operations and security specialists can install GitHub Enterprise Server.</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GB" sz="1200">
                <a:solidFill>
                  <a:schemeClr val="dk1"/>
                </a:solidFill>
              </a:rPr>
              <a:t>For more information, or to purchase GitHub Enterprise, see </a:t>
            </a:r>
            <a:r>
              <a:rPr lang="en-GB" sz="1200">
                <a:solidFill>
                  <a:schemeClr val="hlink"/>
                </a:solidFill>
                <a:uFill>
                  <a:noFill/>
                </a:uFill>
                <a:hlinkClick r:id="rId3"/>
              </a:rPr>
              <a:t>GitHub Enterprise</a:t>
            </a:r>
            <a:r>
              <a:rPr lang="en-GB" sz="1200">
                <a:solidFill>
                  <a:schemeClr val="dk1"/>
                </a:solidFill>
              </a:rPr>
              <a:t>.</a:t>
            </a:r>
            <a:endParaRPr sz="12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lang="en-GB" sz="1200">
                <a:solidFill>
                  <a:schemeClr val="dk1"/>
                </a:solidFill>
              </a:rPr>
              <a:t>You can request a trial to evaluate GitHub Enterprise Server. For more information, see "</a:t>
            </a:r>
            <a:r>
              <a:rPr lang="en-GB" sz="1200">
                <a:solidFill>
                  <a:schemeClr val="hlink"/>
                </a:solidFill>
                <a:uFill>
                  <a:noFill/>
                </a:uFill>
                <a:hlinkClick r:id="rId4"/>
              </a:rPr>
              <a:t>Setting up a trial of GitHub Enterprise Server</a:t>
            </a:r>
            <a:r>
              <a:rPr lang="en-GB" sz="1200">
                <a:solidFill>
                  <a:schemeClr val="dk1"/>
                </a:solidFill>
              </a:rPr>
              <a:t>."</a:t>
            </a:r>
            <a:endParaRPr sz="12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lang="en-GB" sz="1200">
                <a:solidFill>
                  <a:schemeClr val="dk1"/>
                </a:solidFill>
              </a:rPr>
              <a:t>If you have questions about the installation process, see "</a:t>
            </a:r>
            <a:r>
              <a:rPr lang="en-GB" sz="1200">
                <a:solidFill>
                  <a:schemeClr val="hlink"/>
                </a:solidFill>
                <a:uFill>
                  <a:noFill/>
                </a:uFill>
                <a:hlinkClick r:id="rId5"/>
              </a:rPr>
              <a:t>Working with GitHub Enterprise Support</a:t>
            </a:r>
            <a:r>
              <a:rPr lang="en-GB" sz="1200">
                <a:solidFill>
                  <a:schemeClr val="dk1"/>
                </a:solidFill>
              </a:rPr>
              <a:t>."</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hlink"/>
                </a:solidFill>
                <a:uFill>
                  <a:noFill/>
                </a:uFill>
                <a:hlinkClick r:id="rId6"/>
              </a:rPr>
              <a:t>Setting up a GitHub Enterprise Server instance</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7"/>
              </a:rPr>
              <a:t>Installing GitHub Enterprise Server on AWS</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8"/>
              </a:rPr>
              <a:t>Installing GitHub Enterprise Server on Azure</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9"/>
              </a:rPr>
              <a:t>Installing GitHub Enterprise Server on Google Cloud Platform</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10"/>
              </a:rPr>
              <a:t>Installing GitHub Enterprise Server on Hyper-V</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11"/>
              </a:rPr>
              <a:t>Installing GitHub Enterprise Server on OpenStack KVM</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12"/>
              </a:rPr>
              <a:t>Installing GitHub Enterprise Server on VMware</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13"/>
              </a:rPr>
              <a:t>Installing GitHub Enterprise Server on XenServer</a:t>
            </a:r>
            <a:endParaRPr>
              <a:solidFill>
                <a:schemeClr val="hlink"/>
              </a:solidFill>
            </a:endParaRPr>
          </a:p>
          <a:p>
            <a:pPr indent="-298450" lvl="1" marL="914400" rtl="0" algn="l">
              <a:lnSpc>
                <a:spcPct val="115000"/>
              </a:lnSpc>
              <a:spcBef>
                <a:spcPts val="0"/>
              </a:spcBef>
              <a:spcAft>
                <a:spcPts val="0"/>
              </a:spcAft>
              <a:buClr>
                <a:schemeClr val="dk1"/>
              </a:buClr>
              <a:buSzPts val="1100"/>
              <a:buChar char="○"/>
            </a:pPr>
            <a:r>
              <a:rPr lang="en-GB">
                <a:solidFill>
                  <a:schemeClr val="hlink"/>
                </a:solidFill>
                <a:uFill>
                  <a:noFill/>
                </a:uFill>
                <a:hlinkClick r:id="rId14"/>
              </a:rPr>
              <a:t>Setting up a staging instance</a:t>
            </a:r>
            <a:endParaRPr sz="1050">
              <a:solidFill>
                <a:schemeClr val="hlink"/>
              </a:solidFill>
              <a:highlight>
                <a:srgbClr val="FFFFFF"/>
              </a:highlight>
            </a:endParaRPr>
          </a:p>
          <a:p>
            <a:pPr indent="0" lvl="0" marL="0" rtl="0" algn="l">
              <a:lnSpc>
                <a:spcPct val="100000"/>
              </a:lnSpc>
              <a:spcBef>
                <a:spcPts val="1200"/>
              </a:spcBef>
              <a:spcAft>
                <a:spcPts val="0"/>
              </a:spcAft>
              <a:buClr>
                <a:schemeClr val="dk1"/>
              </a:buClr>
              <a:buSzPts val="1100"/>
              <a:buFont typeface="Arial"/>
              <a:buNone/>
            </a:pPr>
            <a:r>
              <a:t/>
            </a:r>
            <a:endParaRPr sz="1050">
              <a:solidFill>
                <a:srgbClr val="24292F"/>
              </a:solidFill>
              <a:highlight>
                <a:srgbClr val="FFFFFF"/>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410b135eb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gf410b135eb_0_1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https://zepel.io/blog/5-git-workflows-to-improve-development/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f410b135eb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f410b135eb_0_1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https://www.atlassian.com/git/tutorials/comparing-workflows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Git is really powerful - and has a huge amount of flexibility - it is not the simple check-out and lock, then check-in and unlock of VisualSourceSafe (for the grey-haired amongst you)</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So like anything that is feature rich and really flexible, there are many ways to use it effectively, and many many more to use it badly.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There are a few conventional schemes or paradigms that have emerged - known as Git workflows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410b135eb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f410b135eb_0_1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You can think about it like loading a dishwasher - if different people have different ways to load a dishwasher, and each put some of the dishes in their different way, you’ll probably have some angst, an inefficiently loaded dishwasher, and some dirty dishes :-) It probably matters more that a consistent mechanism is used, than the advantages of one system over another…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That said, there are advantages and disadvantages to the way you load a dishwasher - some prefer the plates facing-in, others all the same way, and a roasting pan might work best if the rack above it is left empty. Every team is different too, so a particular approach/workflow may be better for some teams than others.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f410b135eb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gf410b135eb_0_14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https://www.atlassian.com/continuous-delivery/continuous-integration/trunk-based-development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While Atlassian claim this, in fact other branching strategies </a:t>
            </a:r>
            <a:r>
              <a:rPr i="1" lang="en-GB"/>
              <a:t>can</a:t>
            </a:r>
            <a:r>
              <a:rPr lang="en-GB"/>
              <a:t> be used to achieve CI/CD and have been used that way for years. Trunk based development is simply the preferred method.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Our generic, ideal recommendation - minimises the use of branches, multiple variants of code, and need to (and issues from) merging. Works best when the bigger software process is fast - from start of change through test, build, test, review, test, package, test, deployment, test, release, test - is really short.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However, if your bigger change process has delays in it - you may need to (reluctantly) use branches.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What if someone interrupts saying: </a:t>
            </a:r>
            <a:endParaRPr/>
          </a:p>
          <a:p>
            <a:pPr indent="0" lvl="0" marL="0" rtl="0" algn="l">
              <a:lnSpc>
                <a:spcPct val="100000"/>
              </a:lnSpc>
              <a:spcBef>
                <a:spcPts val="0"/>
              </a:spcBef>
              <a:spcAft>
                <a:spcPts val="0"/>
              </a:spcAft>
              <a:buSzPts val="1100"/>
              <a:buNone/>
            </a:pPr>
            <a:r>
              <a:rPr lang="en-GB"/>
              <a:t>“</a:t>
            </a:r>
            <a:r>
              <a:rPr i="1" lang="en-GB"/>
              <a:t>Surely you can have CI/CD and branches - in fact, I can’t see how you. could operate in our environment without them</a:t>
            </a:r>
            <a:r>
              <a:rPr lang="en-GB"/>
              <a:t>.” </a:t>
            </a:r>
            <a:br>
              <a:rPr lang="en-GB"/>
            </a:br>
            <a:endParaRPr/>
          </a:p>
          <a:p>
            <a:pPr indent="0" lvl="0" marL="0" rtl="0" algn="l">
              <a:lnSpc>
                <a:spcPct val="100000"/>
              </a:lnSpc>
              <a:spcBef>
                <a:spcPts val="0"/>
              </a:spcBef>
              <a:spcAft>
                <a:spcPts val="0"/>
              </a:spcAft>
              <a:buSzPts val="1100"/>
              <a:buNone/>
            </a:pPr>
            <a:r>
              <a:rPr lang="en-GB"/>
              <a:t>An answer might be:</a:t>
            </a:r>
            <a:endParaRPr/>
          </a:p>
          <a:p>
            <a:pPr indent="0" lvl="0" marL="0" rtl="0" algn="l">
              <a:lnSpc>
                <a:spcPct val="100000"/>
              </a:lnSpc>
              <a:spcBef>
                <a:spcPts val="0"/>
              </a:spcBef>
              <a:spcAft>
                <a:spcPts val="0"/>
              </a:spcAft>
              <a:buClr>
                <a:schemeClr val="dk1"/>
              </a:buClr>
              <a:buSzPts val="1100"/>
              <a:buFont typeface="Arial"/>
              <a:buNone/>
            </a:pPr>
            <a:r>
              <a:rPr i="1" lang="en-GB">
                <a:solidFill>
                  <a:schemeClr val="dk1"/>
                </a:solidFill>
              </a:rPr>
              <a:t>“Developers can create short-lived branches with a few small commits compared to other long-lived feature branching strategies. As codebase complexity and team size grow, trunk-based development helps keep production releases flowing.”</a:t>
            </a:r>
            <a:endParaRPr i="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GB"/>
              <a:t>Allows to get into the discussion of why branches are bad, etc…. But also acknowledge that there are times that a branch is needed (though granted that branch would fall outside CI - e.g. an experiment PoC to be demo’ed and killed)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410b135eb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gf410b135eb_0_1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https://www.atlassian.com/git/tutorials/comparing-workflows/feature-branch-workflow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f410b135eb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gf410b135eb_0_14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https://zepel.io/blog/5-git-workflows-to-improve-development/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f410b135eb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f410b135eb_0_1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https://www.atlassian.com/git/tutorials/comparing-workflows/gitflow-workflow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f410b135eb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gf410b135eb_0_1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Feature is deployed into an env and tested then merged</a:t>
            </a:r>
            <a:endParaRPr/>
          </a:p>
          <a:p>
            <a:pPr indent="0" lvl="0" marL="0" rtl="0" algn="l">
              <a:lnSpc>
                <a:spcPct val="100000"/>
              </a:lnSpc>
              <a:spcBef>
                <a:spcPts val="0"/>
              </a:spcBef>
              <a:spcAft>
                <a:spcPts val="0"/>
              </a:spcAft>
              <a:buSzPts val="1100"/>
              <a:buNone/>
            </a:pPr>
            <a:r>
              <a:rPr lang="en-GB" u="sng">
                <a:solidFill>
                  <a:schemeClr val="hlink"/>
                </a:solidFill>
                <a:hlinkClick r:id="rId2"/>
              </a:rPr>
              <a:t>https://guides.github.com/introduction/flow/</a:t>
            </a:r>
            <a:br>
              <a:rPr lang="en-GB"/>
            </a:br>
            <a:r>
              <a:rPr lang="en-GB" u="sng">
                <a:solidFill>
                  <a:schemeClr val="hlink"/>
                </a:solidFill>
                <a:hlinkClick r:id="rId3"/>
              </a:rPr>
              <a:t>https://www.w3schools.com/git/git_github_flow.asp</a:t>
            </a:r>
            <a:br>
              <a:rPr lang="en-GB"/>
            </a:b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410b135eb_0_53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gf410b135eb_0_5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410b135eb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f410b135e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424242"/>
                </a:solidFill>
                <a:highlight>
                  <a:srgbClr val="FFFFFF"/>
                </a:highlight>
                <a:latin typeface="Verdana"/>
                <a:ea typeface="Verdana"/>
                <a:cs typeface="Verdana"/>
                <a:sym typeface="Verdana"/>
              </a:rPr>
              <a:t>Software versioning is the process of numbering different releases of a particular software program for both internal use and release designation. It allows programmers to know when changes have been made and track changes enforced in the software. At the same time, it enables potential customers to be acquainted with new releases and recognize the updated versions.</a:t>
            </a:r>
            <a:endParaRPr sz="1200">
              <a:solidFill>
                <a:srgbClr val="424242"/>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SemVer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a:t>Given a version number MAJOR.MINOR.PATCH, increment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MAJOR version when you make incompatible API changes,</a:t>
            </a:r>
            <a:endParaRPr/>
          </a:p>
          <a:p>
            <a:pPr indent="0" lvl="0" marL="0" rtl="0" algn="l">
              <a:lnSpc>
                <a:spcPct val="100000"/>
              </a:lnSpc>
              <a:spcBef>
                <a:spcPts val="0"/>
              </a:spcBef>
              <a:spcAft>
                <a:spcPts val="0"/>
              </a:spcAft>
              <a:buClr>
                <a:schemeClr val="dk1"/>
              </a:buClr>
              <a:buSzPts val="1100"/>
              <a:buFont typeface="Arial"/>
              <a:buNone/>
            </a:pPr>
            <a:r>
              <a:rPr lang="en-GB"/>
              <a:t>MINOR version when you add functionality in a backwards compatible manner, and</a:t>
            </a:r>
            <a:endParaRPr/>
          </a:p>
          <a:p>
            <a:pPr indent="0" lvl="0" marL="0" rtl="0" algn="l">
              <a:lnSpc>
                <a:spcPct val="100000"/>
              </a:lnSpc>
              <a:spcBef>
                <a:spcPts val="0"/>
              </a:spcBef>
              <a:spcAft>
                <a:spcPts val="0"/>
              </a:spcAft>
              <a:buClr>
                <a:schemeClr val="dk1"/>
              </a:buClr>
              <a:buSzPts val="1100"/>
              <a:buFont typeface="Arial"/>
              <a:buNone/>
            </a:pPr>
            <a:r>
              <a:rPr lang="en-GB"/>
              <a:t>PATCH version when you make backwards compatible bug fixes.</a:t>
            </a:r>
            <a:endParaRPr/>
          </a:p>
          <a:p>
            <a:pPr indent="0" lvl="0" marL="0" rtl="0" algn="l">
              <a:lnSpc>
                <a:spcPct val="100000"/>
              </a:lnSpc>
              <a:spcBef>
                <a:spcPts val="0"/>
              </a:spcBef>
              <a:spcAft>
                <a:spcPts val="0"/>
              </a:spcAft>
              <a:buClr>
                <a:schemeClr val="dk1"/>
              </a:buClr>
              <a:buSzPts val="1100"/>
              <a:buFont typeface="Arial"/>
              <a:buNone/>
            </a:pPr>
            <a:r>
              <a:rPr lang="en-GB"/>
              <a:t>Additional labels for pre-release and build metadata are available as extensions to the MAJOR.MINOR.PATCH format.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410b135eb_0_53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f410b135eb_0_5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f410b135eb_0_44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f410b135eb_0_4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 clone is primarily used to point to an existing repo and make a clone or copy of that repo at in a new directory, at another location. The original repository can be located on the local filesystem or on remote machine accessible supported protocols. The git clone command copies an existing Git repository.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f410b135eb_0_44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f410b135eb_0_4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 staging area, it’s a way to prepare a commit without having to include every change in the working directory. This lets you create highly focused commits, even if you’ve made a lot of local changes.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f410b135eb_0_44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f410b135eb_0_4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 staging area, it’s a way to prepare a commit without having to include every change in the working directory. This lets you create highly focused commits, even if you’ve made a lot of local changes.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f410b135eb_0_44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gf410b135eb_0_4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 staging area, it’s a way to prepare a commit without having to include every change in the working directory. This lets you create highly focused commits, even if you’ve made a lot of local changes.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Useful analogy </a:t>
            </a:r>
            <a:endParaRPr/>
          </a:p>
          <a:p>
            <a:pPr indent="0" lvl="0" marL="0" rtl="0" algn="l">
              <a:lnSpc>
                <a:spcPct val="100000"/>
              </a:lnSpc>
              <a:spcBef>
                <a:spcPts val="0"/>
              </a:spcBef>
              <a:spcAft>
                <a:spcPts val="0"/>
              </a:spcAft>
              <a:buSzPts val="1100"/>
              <a:buNone/>
            </a:pPr>
            <a:r>
              <a:rPr lang="en-GB"/>
              <a:t>Imagine a box. You can put stuff into the box. You can take stuff out of the box. This box is the staging area of Git. You can craft commits here. Committing is like sealing that box and sticking a label on it. The contents of that box are your changes. So, why not have the label mean something? You wouldn’t label a moving box with kitchen items as simply “stuff.”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As you make changes locally, Git can "see" them. However, figuratively speaking, they're out of the box. If you were to try and make a commit at this point, Git wouldn't have anything to commit.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410b135eb_0_4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f410b135eb_0_4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Git staging area, it’s a way to prepare a commit without having to include every change in the working directory. This lets you create highly focused commits, even if you’ve made a lot of local changes.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Useful analogy </a:t>
            </a:r>
            <a:endParaRPr/>
          </a:p>
          <a:p>
            <a:pPr indent="0" lvl="0" marL="0" rtl="0" algn="l">
              <a:lnSpc>
                <a:spcPct val="100000"/>
              </a:lnSpc>
              <a:spcBef>
                <a:spcPts val="0"/>
              </a:spcBef>
              <a:spcAft>
                <a:spcPts val="0"/>
              </a:spcAft>
              <a:buSzPts val="1100"/>
              <a:buNone/>
            </a:pPr>
            <a:r>
              <a:rPr lang="en-GB"/>
              <a:t>Imagine a box. You can put stuff into the box. You can take stuff out of the box. This box is the staging area of Git. You can craft commits here. Committing is like sealing that box and sticking a label on it. The contents of that box are your changes. So, why not have the label mean something? You wouldn’t label a moving box with kitchen items as simply “stuff.”</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As you make changes locally, Git can "see" them. However, figuratively speaking, they're out of the box. If you were to try and make a commit at this point, Git wouldn't have anything to commit.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f410b135eb_0_44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f410b135eb_0_4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f410b135eb_0_44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f410b135eb_0_4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410b135eb_0_44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0" name="Google Shape;1250;gf410b135eb_0_4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f410b135eb_0_4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f410b135eb_0_4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410b135e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f410b135e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424242"/>
                </a:solidFill>
                <a:highlight>
                  <a:srgbClr val="FFFFFF"/>
                </a:highlight>
                <a:latin typeface="Verdana"/>
                <a:ea typeface="Verdana"/>
                <a:cs typeface="Verdana"/>
                <a:sym typeface="Verdana"/>
              </a:rPr>
              <a:t>Software versioning is the process of numbering different releases of a particular software program for both internal use and release designation. It allows programmers to know when changes have been made and track changes enforced in the software. At the same time, it enables potential customers to be acquainted with new releases and recognize the updated versions.</a:t>
            </a:r>
            <a:endParaRPr sz="1200">
              <a:solidFill>
                <a:srgbClr val="424242"/>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f410b135eb_0_44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gf410b135eb_0_4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f410b135eb_0_44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0" name="Google Shape;1280;gf410b135eb_0_4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f410b135eb_0_44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f410b135eb_0_4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The Git committing process requires several steps: moving changes to the staging area and saving them with the commit command.</a:t>
            </a:r>
            <a:endParaRPr/>
          </a:p>
          <a:p>
            <a:pPr indent="0" lvl="0" marL="0" rtl="0" algn="l">
              <a:lnSpc>
                <a:spcPct val="100000"/>
              </a:lnSpc>
              <a:spcBef>
                <a:spcPts val="0"/>
              </a:spcBef>
              <a:spcAft>
                <a:spcPts val="0"/>
              </a:spcAft>
              <a:buClr>
                <a:schemeClr val="dk1"/>
              </a:buClr>
              <a:buSzPts val="1100"/>
              <a:buFont typeface="Arial"/>
              <a:buNone/>
            </a:pPr>
            <a:r>
              <a:rPr lang="en-GB"/>
              <a:t>Once you move the changes to the local repository by using Git commit command, you can use Git push to transfer them to a remote repository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f410b135eb_0_45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1" name="Google Shape;1321;gf410b135eb_0_4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Git committing process requires several steps: moving changes to the staging area and saving them with the commit command.</a:t>
            </a:r>
            <a:endParaRPr/>
          </a:p>
          <a:p>
            <a:pPr indent="0" lvl="0" marL="0" rtl="0" algn="l">
              <a:lnSpc>
                <a:spcPct val="100000"/>
              </a:lnSpc>
              <a:spcBef>
                <a:spcPts val="0"/>
              </a:spcBef>
              <a:spcAft>
                <a:spcPts val="0"/>
              </a:spcAft>
              <a:buSzPts val="1100"/>
              <a:buNone/>
            </a:pPr>
            <a:r>
              <a:rPr lang="en-GB"/>
              <a:t>Once you move the changes to the local repository by using Git commit command, you can use Git push to transfer them to a remote repository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f410b135eb_0_54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f410b135eb_0_5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f410b135eb_0_5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gf410b135eb_0_5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SVN uses a single centralized repository to serve as the communication hub for developers, and collaboration takes place by passing changesets between the developers’ working copies and the central repository. This is different from Git's distributed collaboration model, which gives every developer their own copy of the repository, complete with its own local history and branch structure. Users typically need to share a series of commits rather than a single changeset. Instead of committing a changeset from a working copy to the central repository, Git lets you share entire branches between repositories.</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f410b135eb_0_54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9" name="Google Shape;1369;gf410b135eb_0_5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remote discussion</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The origin Remote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you clone a repository with git clone, it automatically creates a remote connection called origin pointing back to the cloned repository. This is useful for developers creating a local copy of a central repository, since it provides an easy way to pull upstream changes or publish local commits. This behavior is also why most Git-based projects call their central repository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Repository URLs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supports many ways to reference a remote repository. Two of the easiest ways to access a remote repo are via the HTTP and the SSH protocols. HTTP is an easy way to allow anonymous, read-only access to a repository. For example: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http://host/path/to/repo.git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But, it’s generally not possible to push commits to an HTTP address (you wouldn’t want to allow anonymous pushes anyways). For read-write access, you should use SSH instead: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ssh://user@host/path/to/repo.git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You’ll need a valid SSH account on the host machine, but other than that, Git supports authenticated access via SSH out of the box. Modern secure 3rd party hosting solutions like Bitbucket.com will provide these URLs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f410b135eb_0_54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7" name="Google Shape;1387;gf410b135eb_0_5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remote discussion</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The origin Remote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you clone a repository with git clone, it automatically creates a remote connection called origin pointing back to the cloned repository. This is useful for developers creating a local copy of a central repository, since it provides an easy way to pull upstream changes or publish local commits. This behavior is also why most Git-based projects call their central repository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Repository URLs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supports many ways to reference a remote repository. Two of the easiest ways to access a remote repo are via the HTTP and the SSH protocols. HTTP is an easy way to allow anonymous, read-only access to a repository. For example: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http://host/path/to/repo.git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But, it’s generally not possible to push commits to an HTTP address (you wouldn’t want to allow anonymous pushes anyways). For read-write access, you should use SSH instead: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ssh://user@host/path/to/repo.git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You’ll need a valid SSH account on the host machine, but other than that, Git supports authenticated access via SSH out of the box. Modern secure 3rd party hosting solutions like Bitbucket.com will provide these URLs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f410b135eb_0_5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f410b135eb_0_5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https://www.atlassian.com/git/tutorials/syncing/git-fetch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downloading content from a remote repo, git pull and git fetch commands are available to accomplish the task. You can consider git fetch the 'safe' version of the two commands. It will download the remote content but not update your local repo's working state, leaving your current work intact. git pull is the more aggressive alternative; it will download the remote content for the active local branch and immediately execute git merge to create a merge commit for the new remote content. If you have pending changes in progress this will cause conflicts and kick-off the merge conflict resolution flow.</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f410b135eb_0_55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6" name="Google Shape;1406;gf410b135eb_0_5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https://www.atlassian.com/git/tutorials/syncing/git-fetch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fetch commands and options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fetch &lt;remote&gt;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Fetch all of the branches from the repository. This also downloads all of the required commits and files from the other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fetch &lt;remote&gt; &lt;branch&gt;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Same as the above command, but only fetch the specified branch.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fetch --all</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 power move which fetches all registered remotes and their branches: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fetch --dry-run</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--dry-run option will perform a demo run of the command. It will output examples of actions it will take during the fetch but not apply them.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410b135eb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f410b135e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rgbClr val="424242"/>
                </a:solidFill>
                <a:highlight>
                  <a:srgbClr val="FFFFFF"/>
                </a:highlight>
                <a:latin typeface="Verdana"/>
                <a:ea typeface="Verdana"/>
                <a:cs typeface="Verdana"/>
                <a:sym typeface="Verdana"/>
              </a:rPr>
              <a:t>Software versioning is the process of numbering different releases of a particular software program for both internal use and release designation. It allows programmers to know when changes have been made and track changes enforced in the software. At the same time, it enables potential customers to be acquainted with new releases and recognize the updated versions.</a:t>
            </a:r>
            <a:endParaRPr sz="1200">
              <a:solidFill>
                <a:srgbClr val="424242"/>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f410b135eb_0_55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6" name="Google Shape;1416;gf410b135eb_0_5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remote discussion</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The origin Remote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you clone a repository with git clone, it automatically creates a remote connection called origin pointing back to the cloned repository. This is useful for developers creating a local copy of a central repository, since it provides an easy way to pull upstream changes or publish local commits. This behavior is also why most Git-based projects call their central repository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Repository URLs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supports many ways to reference a remote repository. Two of the easiest ways to access a remote repo are via the HTTP and the SSH protocols. HTTP is an easy way to allow anonymous, read-only access to a repository. For example: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http://host/path/to/repo.git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But, it’s generally not possible to push commits to an HTTP address (you wouldn’t want to allow anonymous pushes anyways). For read-write access, you should use SSH instead: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ssh://user@host/path/to/repo.git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You’ll need a valid SSH account on the host machine, but other than that, Git supports authenticated access via SSH out of the box. Modern secure 3rd party hosting solutions like Bitbucket.com will provide these URLs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f410b135eb_0_55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f410b135eb_0_5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git pull command first runs git fetch which downloads content from the specified remote repository. Then a git merge is executed to merge the remote content refs and heads into a new local merge commit. To better demonstrate the pull and merging process let us consider the following example. Assume we have a repository with a main branch and a remote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 can think of git pull as Git's version of svn update. It’s an easy way to synchronize your local repository with upstream changes.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f410b135eb_0_55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6" name="Google Shape;1436;gf410b135eb_0_5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git fetch command can be confused with git pull. They are both used to download remote content. An important safety distinction can be made between git pull and get fetch. git fetch can be considered the "safe" option whereas, git pull can be considered unsafe. git fetch will download the remote content and not alter the state of the local repository. Alternatively, git pull will download remote content and immediately attempt to change the local state to match that content. This may unintentionally cause the local repository to get in a conflicted state.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git fetch command can be confused with git pull. They are both used to download remote content. An important safety distinction can be made between git pull and get fetch. git fetch can be considered the "safe" option whereas, git pull can be considered unsafe. git fetch will download the remote content and not alter the state of the local repository. Alternatively, git pull will download remote content and immediately attempt to change the local state to match that content. This may unintentionally cause the local repository to get in a conflicted state.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f410b135eb_0_55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f410b135eb_0_5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f410b135eb_0_55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8" name="Google Shape;1458;gf410b135eb_0_5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Pulling via Rebase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--rebase option can be used to ensure a linear history by preventing unnecessary merge commits. Many developers prefer rebasing over merging, since it’s like saying, "I want to put my changes on top of what everybody else has done." In this sense, using git pull with the --rebase flag is even more like svn update than a plain git 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fact, pulling with --rebase is such a common workflow that there is a dedicated configuration option for it: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config --global branch.autosetuprebase always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After running that command, all git pull commands will integrate via git rebase instead of git merge.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f410b135eb_0_55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gf410b135eb_0_5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Pulling via Rebase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--rebase option can be used to ensure a linear history by preventing unnecessary merge commits. Many developers prefer rebasing over merging, since it’s like saying, "I want to put my changes on top of what everybody else has done." In this sense, using git pull with the --rebase flag is even more like svn update than a plain git 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fact, pulling with --rebase is such a common workflow that there is a dedicated configuration option for it: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config --global branch.autosetuprebase always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After running that command, all git pull commands will integrate via git rebase instead of git merge.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f410b135eb_0_55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0" name="Google Shape;1480;gf410b135eb_0_5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Pulling via Rebase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--rebase option can be used to ensure a linear history by preventing unnecessary merge commits. Many developers prefer rebasing over merging, since it’s like saying, "I want to put my changes on top of what everybody else has done." In this sense, using git pull with the --rebase flag is even more like svn update than a plain git 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fact, pulling with --rebase is such a common workflow that there is a dedicated configuration option for it: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config --global branch.autosetuprebase always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After running that command, all git pull commands will integrate via git rebase instead of git merge.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f410b135eb_0_55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f410b135eb_0_5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Pulling via Rebase</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The --rebase option can be used to ensure a linear history by preventing unnecessary merge commits. Many developers prefer rebasing over merging, since it’s like saying, "I want to put my changes on top of what everybody else has done." In this sense, using git pull with the --rebase flag is even more like svn update than a plain git pull.</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In fact, pulling with --rebase is such a common workflow that there is a dedicated configuration option for it:</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config --global branch.autosetuprebase always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After running that command, all git pull commands will integrate via git rebase instead of git merge.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f410b135eb_0_55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gf410b135eb_0_5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remote discussion</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The origin Remote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you clone a repository with git clone, it automatically creates a remote connection called origin pointing back to the cloned repository. This is useful for developers creating a local copy of a central repository, since it provides an easy way to pull upstream changes or publish local commits. This behavior is also why most Git-based projects call their central repository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Repository URLs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supports many ways to reference a remote repository. Two of the easiest ways to access a remote repo are via the HTTP and the SSH protocols. HTTP is an easy way to allow anonymous, read-only access to a repository. For example: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http://host/path/to/repo.git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But, it’s generally not possible to push commits to an HTTP address (you wouldn’t want to allow anonymous pushes anyways). For read-write access, you should use SSH instead: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ssh://user@host/path/to/repo.git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You’ll need a valid SSH account on the host machine, but other than that, Git supports authenticated access via SSH out of the box. Modern secure 3rd party hosting solutions like Bitbucket.com will provide these URLs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f410b135eb_0_55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gf410b135eb_0_5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https://www.atlassian.com/git/tutorials/syncing/git-push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push usage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&lt;branch&gt;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the specified branch to , along with all of the necessary commits and internal objects. This creates a local branch in the destination repository. To prevent you from overwriting commits, Git won’t let you push when it results in a non-fast-forward merge in the destination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--force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Same as the above command, but force the push even if it results in a non-fast-forward merge. Do not use the --force flag unless you’re absolutely sure you know what you’re doing.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--all</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all of your local branches to the specified remote.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--tags</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Tags are not automatically pushed when you push a branch or use the --all option. The --tags flag sends all of your local tags to the remote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f410b135eb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f410b135e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f410b135eb_0_55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gf410b135eb_0_5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https://www.atlassian.com/git/tutorials/syncing/git-push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push usage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&lt;branch&gt;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the specified branch to , along with all of the necessary commits and internal objects. This creates a local branch in the destination repository. To prevent you from overwriting commits, Git won’t let you push when it results in a non-fast-forward merge in the destination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--force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Same as the above command, but force the push even if it results in a non-fast-forward merge. Do not use the --force flag unless you’re absolutely sure you know what you’re doing.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--all</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all of your local branches to the specified remote.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--tags</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Tags are not automatically pushed when you push a branch or use the --all option. The --tags flag sends all of your local tags to the remote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f410b135eb_0_55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f410b135eb_0_5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https://www.atlassian.com/git/tutorials/syncing/git-push</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push usage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&lt;branch&gt;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the specified branch to , along with all of the necessary commits and internal objects. This creates a local branch in the destination repository. To prevent you from overwriting commits, Git won’t let you push when it results in a non-fast-forward merge in the destination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--force</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Same as the above command, but force the push even if it results in a non-fast-forward merge. Do not use the --force flag unless you’re absolutely sure you know what you’re doing.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--all</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Push all of your local branches to the specified remote.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push &lt;remote&gt; --tags</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Tags are not automatically pushed when you push a branch or use the --all option. The --tags flag sends all of your local tags to the remote repository.</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f410b135eb_0_55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f410b135eb_0_5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https://www.atlassian.com/git/tutorials/syncing</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Git remote discussion</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is designed to give each developer an entirely isolated development environment. This means that information is not automatically passed back and forth between repositories. Instead, developers need to manually pull upstream commits into their local repository or manually push their local commits back up to the central repository. The git remote command is really just an easier way to pass URLs to these "sharing" commands.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The origin Remote</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When you clone a repository with git clone, it automatically creates a remote connection called origin pointing back to the cloned repository. This is useful for developers creating a local copy of a central repository, since it provides an easy way to pull upstream changes or publish local commits. This behavior is also why most Git-based projects call their central repository origin.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GB">
                <a:solidFill>
                  <a:schemeClr val="dk1"/>
                </a:solidFill>
              </a:rPr>
              <a:t>Repository URLs</a:t>
            </a:r>
            <a:endParaRPr b="1">
              <a:solidFill>
                <a:schemeClr val="dk1"/>
              </a:solidFill>
            </a:endParaRPr>
          </a:p>
          <a:p>
            <a:pPr indent="0" lvl="0" marL="0" rtl="0" algn="l">
              <a:lnSpc>
                <a:spcPct val="100000"/>
              </a:lnSpc>
              <a:spcBef>
                <a:spcPts val="0"/>
              </a:spcBef>
              <a:spcAft>
                <a:spcPts val="0"/>
              </a:spcAft>
              <a:buSzPts val="1100"/>
              <a:buNone/>
            </a:pPr>
            <a:r>
              <a:rPr lang="en-GB">
                <a:solidFill>
                  <a:schemeClr val="dk1"/>
                </a:solidFill>
              </a:rPr>
              <a:t>Git supports many ways to reference a remote repository. Two of the easiest ways to access a remote repo are via the HTTP and the SSH protocols. HTTP is an easy way to allow anonymous, read-only access to a repository. For example:</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http://host/path/to/repo.git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But, it’s generally not possible to push commits to an HTTP address (you wouldn’t want to allow anonymous pushes anyways). For read-write access, you should use SSH instead: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ssh://user@host/path/to/repo.git</a:t>
            </a:r>
            <a:endParaRPr>
              <a:solidFill>
                <a:schemeClr val="dk1"/>
              </a:solidFill>
            </a:endParaRPr>
          </a:p>
          <a:p>
            <a:pPr indent="0" lvl="0" marL="0" rtl="0" algn="l">
              <a:lnSpc>
                <a:spcPct val="100000"/>
              </a:lnSpc>
              <a:spcBef>
                <a:spcPts val="0"/>
              </a:spcBef>
              <a:spcAft>
                <a:spcPts val="0"/>
              </a:spcAft>
              <a:buSzPts val="1100"/>
              <a:buNone/>
            </a:pPr>
            <a:r>
              <a:rPr lang="en-GB">
                <a:solidFill>
                  <a:schemeClr val="dk1"/>
                </a:solidFill>
              </a:rPr>
              <a:t>You’ll need a valid SSH account on the host machine, but other than that, Git supports authenticated access via SSH out of the box. Modern secure 3rd party hosting solutions like Bitbucket.com will provide these URLs for you.</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f410b135eb_0_56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0" name="Google Shape;1550;gf410b135eb_0_5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9" name="Google Shape;15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410b135eb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f410b135e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3">
  <p:cSld name="FRONT COVER #3">
    <p:bg>
      <p:bgPr>
        <a:solidFill>
          <a:schemeClr val="lt2"/>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mt="13000"/>
          </a:blip>
          <a:srcRect b="0" l="105" r="1798" t="0"/>
          <a:stretch/>
        </p:blipFill>
        <p:spPr>
          <a:xfrm flipH="1">
            <a:off x="1383196" y="0"/>
            <a:ext cx="10808804" cy="6858000"/>
          </a:xfrm>
          <a:prstGeom prst="rect">
            <a:avLst/>
          </a:prstGeom>
          <a:noFill/>
          <a:ln>
            <a:noFill/>
          </a:ln>
        </p:spPr>
      </p:pic>
      <p:sp>
        <p:nvSpPr>
          <p:cNvPr id="19" name="Google Shape;19;p2"/>
          <p:cNvSpPr/>
          <p:nvPr/>
        </p:nvSpPr>
        <p:spPr>
          <a:xfrm>
            <a:off x="534956" y="0"/>
            <a:ext cx="3341305" cy="6858000"/>
          </a:xfrm>
          <a:prstGeom prst="rect">
            <a:avLst/>
          </a:prstGeom>
          <a:gradFill>
            <a:gsLst>
              <a:gs pos="0">
                <a:schemeClr val="lt2"/>
              </a:gs>
              <a:gs pos="31000">
                <a:schemeClr val="lt2"/>
              </a:gs>
              <a:gs pos="100000">
                <a:srgbClr val="FFFFFF">
                  <a:alpha val="0"/>
                </a:srgbClr>
              </a:gs>
            </a:gsLst>
            <a:lin ang="0" scaled="0"/>
          </a:gradFill>
          <a:ln>
            <a:noFill/>
          </a:ln>
        </p:spPr>
        <p:txBody>
          <a:bodyPr anchorCtr="0" anchor="ctr" bIns="45700" lIns="14400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1"/>
              </a:solidFill>
              <a:latin typeface="Montserrat Light"/>
              <a:ea typeface="Montserrat Light"/>
              <a:cs typeface="Montserrat Light"/>
              <a:sym typeface="Montserrat Light"/>
            </a:endParaRPr>
          </a:p>
        </p:txBody>
      </p:sp>
      <p:pic>
        <p:nvPicPr>
          <p:cNvPr id="20" name="Google Shape;20;p2"/>
          <p:cNvPicPr preferRelativeResize="0"/>
          <p:nvPr/>
        </p:nvPicPr>
        <p:blipFill rotWithShape="1">
          <a:blip r:embed="rId3">
            <a:alphaModFix/>
          </a:blip>
          <a:srcRect b="0" l="0" r="0" t="0"/>
          <a:stretch/>
        </p:blipFill>
        <p:spPr>
          <a:xfrm>
            <a:off x="482345" y="6233291"/>
            <a:ext cx="1740063" cy="521746"/>
          </a:xfrm>
          <a:prstGeom prst="rect">
            <a:avLst/>
          </a:prstGeom>
          <a:noFill/>
          <a:ln>
            <a:noFill/>
          </a:ln>
        </p:spPr>
      </p:pic>
      <p:sp>
        <p:nvSpPr>
          <p:cNvPr id="21" name="Google Shape;21;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2" name="Google Shape;22;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3" name="Google Shape;23;p2"/>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600"/>
              <a:buFont typeface="Montserrat Light"/>
              <a:buNone/>
              <a:defRPr b="0" i="0" sz="66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 name="Google Shape;26;p2"/>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27" name="Google Shape;27;p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2"/>
          <p:cNvSpPr txBox="1"/>
          <p:nvPr/>
        </p:nvSpPr>
        <p:spPr>
          <a:xfrm>
            <a:off x="13209104" y="546652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AGE" showMasterSp="0">
  <p:cSld name="CONTENTS PAGE">
    <p:bg>
      <p:bgPr>
        <a:solidFill>
          <a:schemeClr val="lt2">
            <a:alpha val="97647"/>
          </a:schemeClr>
        </a:solidFill>
      </p:bgPr>
    </p:bg>
    <p:spTree>
      <p:nvGrpSpPr>
        <p:cNvPr id="80" name="Shape 80"/>
        <p:cNvGrpSpPr/>
        <p:nvPr/>
      </p:nvGrpSpPr>
      <p:grpSpPr>
        <a:xfrm>
          <a:off x="0" y="0"/>
          <a:ext cx="0" cy="0"/>
          <a:chOff x="0" y="0"/>
          <a:chExt cx="0" cy="0"/>
        </a:xfrm>
      </p:grpSpPr>
      <p:sp>
        <p:nvSpPr>
          <p:cNvPr id="81" name="Google Shape;81;p11"/>
          <p:cNvSpPr txBox="1"/>
          <p:nvPr>
            <p:ph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1"/>
          <p:cNvSpPr txBox="1"/>
          <p:nvPr>
            <p:ph idx="1" type="body"/>
          </p:nvPr>
        </p:nvSpPr>
        <p:spPr>
          <a:xfrm>
            <a:off x="1798607" y="1695933"/>
            <a:ext cx="8466671" cy="359282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9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1"/>
          <p:cNvSpPr txBox="1"/>
          <p:nvPr>
            <p:ph idx="2" type="body"/>
          </p:nvPr>
        </p:nvSpPr>
        <p:spPr>
          <a:xfrm>
            <a:off x="8735911" y="1399991"/>
            <a:ext cx="1366032" cy="324801"/>
          </a:xfrm>
          <a:prstGeom prst="rect">
            <a:avLst/>
          </a:prstGeom>
          <a:noFill/>
          <a:ln>
            <a:noFill/>
          </a:ln>
        </p:spPr>
        <p:txBody>
          <a:bodyPr anchorCtr="0" anchor="t" bIns="45700" lIns="0" spcFirstLastPara="1" rIns="0" wrap="square" tIns="45700">
            <a:noAutofit/>
          </a:bodyPr>
          <a:lstStyle>
            <a:lvl1pPr indent="-228600" lvl="0" marL="457200" algn="r">
              <a:lnSpc>
                <a:spcPct val="100000"/>
              </a:lnSpc>
              <a:spcBef>
                <a:spcPts val="0"/>
              </a:spcBef>
              <a:spcAft>
                <a:spcPts val="0"/>
              </a:spcAft>
              <a:buSzPts val="1400"/>
              <a:buFont typeface="Montserrat ExtraLight"/>
              <a:buNone/>
              <a:defRPr b="0" i="0" sz="1400">
                <a:solidFill>
                  <a:schemeClr val="accen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3"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11"/>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86" name="Google Shape;86;p11"/>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87" name="Google Shape;87;p11"/>
          <p:cNvSpPr txBox="1"/>
          <p:nvPr/>
        </p:nvSpPr>
        <p:spPr>
          <a:xfrm>
            <a:off x="7588526" y="6396699"/>
            <a:ext cx="3888002" cy="200055"/>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lt1"/>
                </a:solidFill>
                <a:latin typeface="Montserrat ExtraLight"/>
                <a:ea typeface="Montserrat ExtraLight"/>
                <a:cs typeface="Montserrat ExtraLight"/>
                <a:sym typeface="Montserrat ExtraLight"/>
              </a:rPr>
              <a:t>Source   </a:t>
            </a:r>
            <a:r>
              <a:rPr b="0" i="0" lang="en-GB" sz="700">
                <a:solidFill>
                  <a:schemeClr val="lt1"/>
                </a:solidFill>
                <a:latin typeface="Montserrat Medium"/>
                <a:ea typeface="Montserrat Medium"/>
                <a:cs typeface="Montserrat Medium"/>
                <a:sym typeface="Montserrat Medium"/>
              </a:rPr>
              <a:t>website</a:t>
            </a:r>
            <a:endParaRPr/>
          </a:p>
        </p:txBody>
      </p:sp>
      <p:sp>
        <p:nvSpPr>
          <p:cNvPr id="88" name="Google Shape;88;p1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SUBTITLE #1">
    <p:bg>
      <p:bgPr>
        <a:solidFill>
          <a:schemeClr val="lt1"/>
        </a:solidFill>
      </p:bgPr>
    </p:bg>
    <p:spTree>
      <p:nvGrpSpPr>
        <p:cNvPr id="89" name="Shape 89"/>
        <p:cNvGrpSpPr/>
        <p:nvPr/>
      </p:nvGrpSpPr>
      <p:grpSpPr>
        <a:xfrm>
          <a:off x="0" y="0"/>
          <a:ext cx="0" cy="0"/>
          <a:chOff x="0" y="0"/>
          <a:chExt cx="0" cy="0"/>
        </a:xfrm>
      </p:grpSpPr>
      <p:sp>
        <p:nvSpPr>
          <p:cNvPr id="90" name="Google Shape;90;p12"/>
          <p:cNvSpPr txBox="1"/>
          <p:nvPr>
            <p:ph type="ctrTitle"/>
          </p:nvPr>
        </p:nvSpPr>
        <p:spPr>
          <a:xfrm>
            <a:off x="488876" y="805493"/>
            <a:ext cx="6768752" cy="436029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0"/>
              <a:buFont typeface="Montserrat Light"/>
              <a:buNone/>
              <a:defRPr b="0" i="0" sz="90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2"/>
          <p:cNvSpPr txBox="1"/>
          <p:nvPr/>
        </p:nvSpPr>
        <p:spPr>
          <a:xfrm>
            <a:off x="10972800" y="647791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3" name="Shape 93"/>
        <p:cNvGrpSpPr/>
        <p:nvPr/>
      </p:nvGrpSpPr>
      <p:grpSpPr>
        <a:xfrm>
          <a:off x="0" y="0"/>
          <a:ext cx="0" cy="0"/>
          <a:chOff x="0" y="0"/>
          <a:chExt cx="0" cy="0"/>
        </a:xfrm>
      </p:grpSpPr>
      <p:sp>
        <p:nvSpPr>
          <p:cNvPr id="94" name="Google Shape;94;p13"/>
          <p:cNvSpPr txBox="1"/>
          <p:nvPr>
            <p:ph idx="1"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13"/>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 SLIDE">
    <p:bg>
      <p:bgPr>
        <a:solidFill>
          <a:schemeClr val="lt2">
            <a:alpha val="97647"/>
          </a:schemeClr>
        </a:solidFill>
      </p:bgPr>
    </p:bg>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99" name="Google Shape;99;p14"/>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100" name="Google Shape;100;p1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chemeClr val="lt2">
            <a:alpha val="97647"/>
          </a:schemeClr>
        </a:solidFill>
      </p:bgPr>
    </p:bg>
    <p:spTree>
      <p:nvGrpSpPr>
        <p:cNvPr id="101" name="Shape 101"/>
        <p:cNvGrpSpPr/>
        <p:nvPr/>
      </p:nvGrpSpPr>
      <p:grpSpPr>
        <a:xfrm>
          <a:off x="0" y="0"/>
          <a:ext cx="0" cy="0"/>
          <a:chOff x="0" y="0"/>
          <a:chExt cx="0" cy="0"/>
        </a:xfrm>
      </p:grpSpPr>
      <p:sp>
        <p:nvSpPr>
          <p:cNvPr id="102" name="Google Shape;102;p15"/>
          <p:cNvSpPr txBox="1"/>
          <p:nvPr>
            <p:ph idx="1" type="subTitle"/>
          </p:nvPr>
        </p:nvSpPr>
        <p:spPr>
          <a:xfrm>
            <a:off x="499184" y="5284730"/>
            <a:ext cx="3437401" cy="64623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15"/>
          <p:cNvSpPr txBox="1"/>
          <p:nvPr>
            <p:ph type="ctrTitle"/>
          </p:nvPr>
        </p:nvSpPr>
        <p:spPr>
          <a:xfrm>
            <a:off x="543787" y="1766628"/>
            <a:ext cx="8923597" cy="234972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Montserrat Light"/>
              <a:buNone/>
              <a:defRPr b="0" i="0" sz="4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2" type="body"/>
          </p:nvPr>
        </p:nvSpPr>
        <p:spPr>
          <a:xfrm>
            <a:off x="499184" y="353464"/>
            <a:ext cx="1641849" cy="1413164"/>
          </a:xfrm>
          <a:prstGeom prst="rect">
            <a:avLst/>
          </a:prstGeom>
          <a:noFill/>
          <a:ln>
            <a:noFill/>
          </a:ln>
        </p:spPr>
        <p:txBody>
          <a:bodyPr anchorCtr="0" anchor="t" bIns="0" lIns="0" spcFirstLastPara="1" rIns="91425" wrap="square" tIns="0">
            <a:noAutofit/>
          </a:bodyPr>
          <a:lstStyle>
            <a:lvl1pPr indent="-228600" lvl="0" marL="457200" algn="l">
              <a:lnSpc>
                <a:spcPct val="100000"/>
              </a:lnSpc>
              <a:spcBef>
                <a:spcPts val="0"/>
              </a:spcBef>
              <a:spcAft>
                <a:spcPts val="0"/>
              </a:spcAft>
              <a:buSzPts val="17500"/>
              <a:buFont typeface="Arial"/>
              <a:buNone/>
              <a:defRPr sz="17500">
                <a:solidFill>
                  <a:schemeClr val="accent1"/>
                </a:solidFill>
                <a:latin typeface="Arial"/>
                <a:ea typeface="Arial"/>
                <a:cs typeface="Arial"/>
                <a:sym typeface="Aria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1" showMasterSp="0">
  <p:cSld name="BULLETS + IMAGE #1">
    <p:bg>
      <p:bgPr>
        <a:solidFill>
          <a:schemeClr val="lt1"/>
        </a:solidFill>
      </p:bgPr>
    </p:bg>
    <p:spTree>
      <p:nvGrpSpPr>
        <p:cNvPr id="106" name="Shape 106"/>
        <p:cNvGrpSpPr/>
        <p:nvPr/>
      </p:nvGrpSpPr>
      <p:grpSpPr>
        <a:xfrm>
          <a:off x="0" y="0"/>
          <a:ext cx="0" cy="0"/>
          <a:chOff x="0" y="0"/>
          <a:chExt cx="0" cy="0"/>
        </a:xfrm>
      </p:grpSpPr>
      <p:cxnSp>
        <p:nvCxnSpPr>
          <p:cNvPr id="107" name="Google Shape;107;p16"/>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08" name="Google Shape;108;p16"/>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6"/>
          <p:cNvSpPr/>
          <p:nvPr>
            <p:ph idx="3" type="pic"/>
          </p:nvPr>
        </p:nvSpPr>
        <p:spPr>
          <a:xfrm>
            <a:off x="6096001" y="0"/>
            <a:ext cx="6096000" cy="6857991"/>
          </a:xfrm>
          <a:prstGeom prst="rect">
            <a:avLst/>
          </a:prstGeom>
          <a:solidFill>
            <a:srgbClr val="D8D8D8"/>
          </a:solidFill>
          <a:ln>
            <a:noFill/>
          </a:ln>
        </p:spPr>
      </p:sp>
      <p:sp>
        <p:nvSpPr>
          <p:cNvPr id="111" name="Google Shape;111;p16"/>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16"/>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3" name="Google Shape;113;p16"/>
          <p:cNvSpPr txBox="1"/>
          <p:nvPr/>
        </p:nvSpPr>
        <p:spPr>
          <a:xfrm>
            <a:off x="4402666"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2" showMasterSp="0">
  <p:cSld name="BULLETS + IMAGE #2">
    <p:bg>
      <p:bgPr>
        <a:solidFill>
          <a:schemeClr val="lt1"/>
        </a:solidFill>
      </p:bgPr>
    </p:bg>
    <p:spTree>
      <p:nvGrpSpPr>
        <p:cNvPr id="114" name="Shape 114"/>
        <p:cNvGrpSpPr/>
        <p:nvPr/>
      </p:nvGrpSpPr>
      <p:grpSpPr>
        <a:xfrm>
          <a:off x="0" y="0"/>
          <a:ext cx="0" cy="0"/>
          <a:chOff x="0" y="0"/>
          <a:chExt cx="0" cy="0"/>
        </a:xfrm>
      </p:grpSpPr>
      <p:cxnSp>
        <p:nvCxnSpPr>
          <p:cNvPr id="115" name="Google Shape;115;p17"/>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16" name="Google Shape;116;p17"/>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7" name="Google Shape;117;p17"/>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9" name="Google Shape;119;p17"/>
          <p:cNvSpPr/>
          <p:nvPr>
            <p:ph idx="3" type="pic"/>
          </p:nvPr>
        </p:nvSpPr>
        <p:spPr>
          <a:xfrm>
            <a:off x="6096001" y="0"/>
            <a:ext cx="6096000" cy="6857991"/>
          </a:xfrm>
          <a:prstGeom prst="rect">
            <a:avLst/>
          </a:prstGeom>
          <a:solidFill>
            <a:srgbClr val="D8D8D8"/>
          </a:solidFill>
          <a:ln>
            <a:noFill/>
          </a:ln>
        </p:spPr>
      </p:sp>
      <p:sp>
        <p:nvSpPr>
          <p:cNvPr id="120" name="Google Shape;120;p17"/>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1">
  <p:cSld name="IPHONE #1">
    <p:bg>
      <p:bgPr>
        <a:solidFill>
          <a:schemeClr val="lt1"/>
        </a:solidFill>
      </p:bgPr>
    </p:bg>
    <p:spTree>
      <p:nvGrpSpPr>
        <p:cNvPr id="121" name="Shape 121"/>
        <p:cNvGrpSpPr/>
        <p:nvPr/>
      </p:nvGrpSpPr>
      <p:grpSpPr>
        <a:xfrm>
          <a:off x="0" y="0"/>
          <a:ext cx="0" cy="0"/>
          <a:chOff x="0" y="0"/>
          <a:chExt cx="0" cy="0"/>
        </a:xfrm>
      </p:grpSpPr>
      <p:sp>
        <p:nvSpPr>
          <p:cNvPr id="122" name="Google Shape;122;p18"/>
          <p:cNvSpPr/>
          <p:nvPr>
            <p:ph idx="2" type="pic"/>
          </p:nvPr>
        </p:nvSpPr>
        <p:spPr>
          <a:xfrm>
            <a:off x="8829641" y="1075765"/>
            <a:ext cx="2172554" cy="4709345"/>
          </a:xfrm>
          <a:prstGeom prst="roundRect">
            <a:avLst>
              <a:gd fmla="val 9472" name="adj"/>
            </a:avLst>
          </a:prstGeom>
          <a:solidFill>
            <a:srgbClr val="D8D8D8"/>
          </a:solidFill>
          <a:ln>
            <a:noFill/>
          </a:ln>
        </p:spPr>
      </p:sp>
      <p:sp>
        <p:nvSpPr>
          <p:cNvPr id="123" name="Google Shape;123;p18"/>
          <p:cNvSpPr txBox="1"/>
          <p:nvPr>
            <p:ph idx="1" type="body"/>
          </p:nvPr>
        </p:nvSpPr>
        <p:spPr>
          <a:xfrm>
            <a:off x="479424" y="1708150"/>
            <a:ext cx="7217913"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8"/>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8"/>
          <p:cNvSpPr txBox="1"/>
          <p:nvPr/>
        </p:nvSpPr>
        <p:spPr>
          <a:xfrm>
            <a:off x="11204154"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2" showMasterSp="0">
  <p:cSld name="IPHONE #2">
    <p:bg>
      <p:bgPr>
        <a:solidFill>
          <a:schemeClr val="lt1"/>
        </a:solidFill>
      </p:bgPr>
    </p:bg>
    <p:spTree>
      <p:nvGrpSpPr>
        <p:cNvPr id="127" name="Shape 127"/>
        <p:cNvGrpSpPr/>
        <p:nvPr/>
      </p:nvGrpSpPr>
      <p:grpSpPr>
        <a:xfrm>
          <a:off x="0" y="0"/>
          <a:ext cx="0" cy="0"/>
          <a:chOff x="0" y="0"/>
          <a:chExt cx="0" cy="0"/>
        </a:xfrm>
      </p:grpSpPr>
      <p:cxnSp>
        <p:nvCxnSpPr>
          <p:cNvPr id="128" name="Google Shape;128;p19"/>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29" name="Google Shape;129;p19"/>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30" name="Google Shape;130;p19"/>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31" name="Google Shape;131;p19"/>
          <p:cNvSpPr/>
          <p:nvPr>
            <p:ph idx="2" type="pic"/>
          </p:nvPr>
        </p:nvSpPr>
        <p:spPr>
          <a:xfrm>
            <a:off x="7655447" y="737165"/>
            <a:ext cx="3704607" cy="8049954"/>
          </a:xfrm>
          <a:prstGeom prst="roundRect">
            <a:avLst>
              <a:gd fmla="val 11246" name="adj"/>
            </a:avLst>
          </a:prstGeom>
          <a:solidFill>
            <a:srgbClr val="D8D8D8"/>
          </a:solidFill>
          <a:ln>
            <a:noFill/>
          </a:ln>
        </p:spPr>
      </p:sp>
      <p:sp>
        <p:nvSpPr>
          <p:cNvPr id="132" name="Google Shape;132;p19"/>
          <p:cNvSpPr txBox="1"/>
          <p:nvPr>
            <p:ph idx="1" type="body"/>
          </p:nvPr>
        </p:nvSpPr>
        <p:spPr>
          <a:xfrm>
            <a:off x="479425" y="1708150"/>
            <a:ext cx="6392864"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9"/>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1">
  <p:cSld name="IPAD #1">
    <p:bg>
      <p:bgPr>
        <a:solidFill>
          <a:schemeClr val="lt1"/>
        </a:solidFill>
      </p:bgPr>
    </p:bg>
    <p:spTree>
      <p:nvGrpSpPr>
        <p:cNvPr id="135" name="Shape 135"/>
        <p:cNvGrpSpPr/>
        <p:nvPr/>
      </p:nvGrpSpPr>
      <p:grpSpPr>
        <a:xfrm>
          <a:off x="0" y="0"/>
          <a:ext cx="0" cy="0"/>
          <a:chOff x="0" y="0"/>
          <a:chExt cx="0" cy="0"/>
        </a:xfrm>
      </p:grpSpPr>
      <p:sp>
        <p:nvSpPr>
          <p:cNvPr id="136" name="Google Shape;136;p20"/>
          <p:cNvSpPr/>
          <p:nvPr>
            <p:ph idx="2" type="pic"/>
          </p:nvPr>
        </p:nvSpPr>
        <p:spPr>
          <a:xfrm>
            <a:off x="1509617" y="2080213"/>
            <a:ext cx="3962399" cy="3033325"/>
          </a:xfrm>
          <a:prstGeom prst="roundRect">
            <a:avLst>
              <a:gd fmla="val 0" name="adj"/>
            </a:avLst>
          </a:prstGeom>
          <a:solidFill>
            <a:srgbClr val="D8D8D8"/>
          </a:solidFill>
          <a:ln>
            <a:noFill/>
          </a:ln>
        </p:spPr>
      </p:sp>
      <p:sp>
        <p:nvSpPr>
          <p:cNvPr id="137" name="Google Shape;137;p20"/>
          <p:cNvSpPr/>
          <p:nvPr>
            <p:ph idx="3" type="pic"/>
          </p:nvPr>
        </p:nvSpPr>
        <p:spPr>
          <a:xfrm>
            <a:off x="6726193" y="2080213"/>
            <a:ext cx="3962399" cy="3033325"/>
          </a:xfrm>
          <a:prstGeom prst="roundRect">
            <a:avLst>
              <a:gd fmla="val 0" name="adj"/>
            </a:avLst>
          </a:prstGeom>
          <a:solidFill>
            <a:srgbClr val="D8D8D8"/>
          </a:solidFill>
          <a:ln>
            <a:noFill/>
          </a:ln>
        </p:spPr>
      </p:sp>
      <p:sp>
        <p:nvSpPr>
          <p:cNvPr id="138" name="Google Shape;138;p20"/>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solidFill>
          <a:schemeClr val="lt1"/>
        </a:solidFill>
      </p:bgPr>
    </p:bg>
    <p:spTree>
      <p:nvGrpSpPr>
        <p:cNvPr id="29" name="Shape 29"/>
        <p:cNvGrpSpPr/>
        <p:nvPr/>
      </p:nvGrpSpPr>
      <p:grpSpPr>
        <a:xfrm>
          <a:off x="0" y="0"/>
          <a:ext cx="0" cy="0"/>
          <a:chOff x="0" y="0"/>
          <a:chExt cx="0" cy="0"/>
        </a:xfrm>
      </p:grpSpPr>
      <p:sp>
        <p:nvSpPr>
          <p:cNvPr id="30" name="Google Shape;30;p3"/>
          <p:cNvSpPr txBox="1"/>
          <p:nvPr>
            <p:ph type="title"/>
          </p:nvPr>
        </p:nvSpPr>
        <p:spPr>
          <a:xfrm>
            <a:off x="479424" y="549275"/>
            <a:ext cx="11233151" cy="50371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3" name="Google Shape;33;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4" name="Google Shape;34;p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2" showMasterSp="0">
  <p:cSld name="IPAD #2">
    <p:bg>
      <p:bgPr>
        <a:solidFill>
          <a:schemeClr val="lt1"/>
        </a:solidFill>
      </p:bgPr>
    </p:bg>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42" name="Google Shape;142;p2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43" name="Google Shape;143;p21"/>
          <p:cNvSpPr/>
          <p:nvPr>
            <p:ph idx="2" type="pic"/>
          </p:nvPr>
        </p:nvSpPr>
        <p:spPr>
          <a:xfrm>
            <a:off x="2868460" y="1672710"/>
            <a:ext cx="7878872" cy="5185290"/>
          </a:xfrm>
          <a:prstGeom prst="roundRect">
            <a:avLst>
              <a:gd fmla="val 0" name="adj"/>
            </a:avLst>
          </a:prstGeom>
          <a:solidFill>
            <a:srgbClr val="D8D8D8"/>
          </a:solidFill>
          <a:ln>
            <a:noFill/>
          </a:ln>
        </p:spPr>
      </p:sp>
      <p:sp>
        <p:nvSpPr>
          <p:cNvPr id="144" name="Google Shape;144;p21"/>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3" showMasterSp="0">
  <p:cSld name="IPAD #3">
    <p:bg>
      <p:bgPr>
        <a:solidFill>
          <a:schemeClr val="lt1"/>
        </a:solidFill>
      </p:bgPr>
    </p:bg>
    <p:spTree>
      <p:nvGrpSpPr>
        <p:cNvPr id="146" name="Shape 146"/>
        <p:cNvGrpSpPr/>
        <p:nvPr/>
      </p:nvGrpSpPr>
      <p:grpSpPr>
        <a:xfrm>
          <a:off x="0" y="0"/>
          <a:ext cx="0" cy="0"/>
          <a:chOff x="0" y="0"/>
          <a:chExt cx="0" cy="0"/>
        </a:xfrm>
      </p:grpSpPr>
      <p:sp>
        <p:nvSpPr>
          <p:cNvPr id="147" name="Google Shape;147;p22"/>
          <p:cNvSpPr/>
          <p:nvPr>
            <p:ph idx="2" type="pic"/>
          </p:nvPr>
        </p:nvSpPr>
        <p:spPr>
          <a:xfrm>
            <a:off x="7281628" y="2050354"/>
            <a:ext cx="4176583" cy="4850895"/>
          </a:xfrm>
          <a:prstGeom prst="roundRect">
            <a:avLst>
              <a:gd fmla="val 0" name="adj"/>
            </a:avLst>
          </a:prstGeom>
          <a:solidFill>
            <a:srgbClr val="D8D8D8"/>
          </a:solidFill>
          <a:ln>
            <a:noFill/>
          </a:ln>
        </p:spPr>
      </p:sp>
      <p:sp>
        <p:nvSpPr>
          <p:cNvPr id="148" name="Google Shape;148;p22"/>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22"/>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50" name="Google Shape;150;p22"/>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1" name="Google Shape;151;p22"/>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52" name="Google Shape;152;p2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S">
  <p:cSld name="3 TITLES">
    <p:spTree>
      <p:nvGrpSpPr>
        <p:cNvPr id="153" name="Shape 153"/>
        <p:cNvGrpSpPr/>
        <p:nvPr/>
      </p:nvGrpSpPr>
      <p:grpSpPr>
        <a:xfrm>
          <a:off x="0" y="0"/>
          <a:ext cx="0" cy="0"/>
          <a:chOff x="0" y="0"/>
          <a:chExt cx="0" cy="0"/>
        </a:xfrm>
      </p:grpSpPr>
      <p:sp>
        <p:nvSpPr>
          <p:cNvPr id="154" name="Google Shape;154;p23"/>
          <p:cNvSpPr txBox="1"/>
          <p:nvPr>
            <p:ph idx="1" type="body"/>
          </p:nvPr>
        </p:nvSpPr>
        <p:spPr>
          <a:xfrm>
            <a:off x="5334000" y="1222752"/>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3"/>
          <p:cNvSpPr txBox="1"/>
          <p:nvPr>
            <p:ph idx="2" type="body"/>
          </p:nvPr>
        </p:nvSpPr>
        <p:spPr>
          <a:xfrm>
            <a:off x="5334000" y="2950654"/>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txBox="1"/>
          <p:nvPr>
            <p:ph idx="3" type="body"/>
          </p:nvPr>
        </p:nvSpPr>
        <p:spPr>
          <a:xfrm>
            <a:off x="5334000" y="4566976"/>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3"/>
          <p:cNvSpPr txBox="1"/>
          <p:nvPr>
            <p:ph idx="4" type="body"/>
          </p:nvPr>
        </p:nvSpPr>
        <p:spPr>
          <a:xfrm>
            <a:off x="671339" y="762345"/>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3"/>
          <p:cNvSpPr txBox="1"/>
          <p:nvPr>
            <p:ph idx="5" type="body"/>
          </p:nvPr>
        </p:nvSpPr>
        <p:spPr>
          <a:xfrm>
            <a:off x="671339" y="2490247"/>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3"/>
          <p:cNvSpPr txBox="1"/>
          <p:nvPr>
            <p:ph idx="6" type="body"/>
          </p:nvPr>
        </p:nvSpPr>
        <p:spPr>
          <a:xfrm>
            <a:off x="671339" y="4106569"/>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bg>
      <p:bgPr>
        <a:solidFill>
          <a:schemeClr val="lt1"/>
        </a:solidFill>
      </p:bgPr>
    </p:bg>
    <p:spTree>
      <p:nvGrpSpPr>
        <p:cNvPr id="161" name="Shape 161"/>
        <p:cNvGrpSpPr/>
        <p:nvPr/>
      </p:nvGrpSpPr>
      <p:grpSpPr>
        <a:xfrm>
          <a:off x="0" y="0"/>
          <a:ext cx="0" cy="0"/>
          <a:chOff x="0" y="0"/>
          <a:chExt cx="0" cy="0"/>
        </a:xfrm>
      </p:grpSpPr>
      <p:sp>
        <p:nvSpPr>
          <p:cNvPr id="162" name="Google Shape;162;p24"/>
          <p:cNvSpPr txBox="1"/>
          <p:nvPr>
            <p:ph idx="1" type="body"/>
          </p:nvPr>
        </p:nvSpPr>
        <p:spPr>
          <a:xfrm>
            <a:off x="675373"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4"/>
          <p:cNvSpPr txBox="1"/>
          <p:nvPr>
            <p:ph idx="2" type="body"/>
          </p:nvPr>
        </p:nvSpPr>
        <p:spPr>
          <a:xfrm>
            <a:off x="675373"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4"/>
          <p:cNvSpPr/>
          <p:nvPr>
            <p:ph idx="3" type="pic"/>
          </p:nvPr>
        </p:nvSpPr>
        <p:spPr>
          <a:xfrm>
            <a:off x="675373" y="1566185"/>
            <a:ext cx="1766170" cy="756418"/>
          </a:xfrm>
          <a:prstGeom prst="rect">
            <a:avLst/>
          </a:prstGeom>
          <a:solidFill>
            <a:srgbClr val="D8D8D8"/>
          </a:solidFill>
          <a:ln>
            <a:noFill/>
          </a:ln>
        </p:spPr>
      </p:sp>
      <p:sp>
        <p:nvSpPr>
          <p:cNvPr id="165" name="Google Shape;165;p24"/>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66" name="Google Shape;166;p24"/>
          <p:cNvSpPr txBox="1"/>
          <p:nvPr>
            <p:ph idx="4" type="body"/>
          </p:nvPr>
        </p:nvSpPr>
        <p:spPr>
          <a:xfrm>
            <a:off x="3468940"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4"/>
          <p:cNvSpPr txBox="1"/>
          <p:nvPr>
            <p:ph idx="5" type="body"/>
          </p:nvPr>
        </p:nvSpPr>
        <p:spPr>
          <a:xfrm>
            <a:off x="3468940"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4"/>
          <p:cNvSpPr/>
          <p:nvPr>
            <p:ph idx="6" type="pic"/>
          </p:nvPr>
        </p:nvSpPr>
        <p:spPr>
          <a:xfrm>
            <a:off x="3468940" y="1566185"/>
            <a:ext cx="1766170" cy="756418"/>
          </a:xfrm>
          <a:prstGeom prst="rect">
            <a:avLst/>
          </a:prstGeom>
          <a:solidFill>
            <a:srgbClr val="D8D8D8"/>
          </a:solidFill>
          <a:ln>
            <a:noFill/>
          </a:ln>
        </p:spPr>
      </p:sp>
      <p:sp>
        <p:nvSpPr>
          <p:cNvPr id="169" name="Google Shape;169;p24"/>
          <p:cNvSpPr txBox="1"/>
          <p:nvPr/>
        </p:nvSpPr>
        <p:spPr>
          <a:xfrm>
            <a:off x="6509657"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0" name="Google Shape;170;p24"/>
          <p:cNvSpPr txBox="1"/>
          <p:nvPr>
            <p:ph idx="7" type="body"/>
          </p:nvPr>
        </p:nvSpPr>
        <p:spPr>
          <a:xfrm>
            <a:off x="6262507"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4"/>
          <p:cNvSpPr txBox="1"/>
          <p:nvPr>
            <p:ph idx="8" type="body"/>
          </p:nvPr>
        </p:nvSpPr>
        <p:spPr>
          <a:xfrm>
            <a:off x="6262507"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4"/>
          <p:cNvSpPr/>
          <p:nvPr>
            <p:ph idx="9" type="pic"/>
          </p:nvPr>
        </p:nvSpPr>
        <p:spPr>
          <a:xfrm>
            <a:off x="6262507" y="1566185"/>
            <a:ext cx="1766170" cy="756418"/>
          </a:xfrm>
          <a:prstGeom prst="rect">
            <a:avLst/>
          </a:prstGeom>
          <a:solidFill>
            <a:srgbClr val="D8D8D8"/>
          </a:solidFill>
          <a:ln>
            <a:noFill/>
          </a:ln>
        </p:spPr>
      </p:sp>
      <p:sp>
        <p:nvSpPr>
          <p:cNvPr id="173" name="Google Shape;173;p24"/>
          <p:cNvSpPr txBox="1"/>
          <p:nvPr>
            <p:ph idx="13" type="body"/>
          </p:nvPr>
        </p:nvSpPr>
        <p:spPr>
          <a:xfrm>
            <a:off x="9056074"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4"/>
          <p:cNvSpPr txBox="1"/>
          <p:nvPr>
            <p:ph idx="14" type="body"/>
          </p:nvPr>
        </p:nvSpPr>
        <p:spPr>
          <a:xfrm>
            <a:off x="9056074"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4"/>
          <p:cNvSpPr/>
          <p:nvPr>
            <p:ph idx="15" type="pic"/>
          </p:nvPr>
        </p:nvSpPr>
        <p:spPr>
          <a:xfrm>
            <a:off x="9056074" y="1566185"/>
            <a:ext cx="1766170" cy="756418"/>
          </a:xfrm>
          <a:prstGeom prst="rect">
            <a:avLst/>
          </a:prstGeom>
          <a:solidFill>
            <a:srgbClr val="D8D8D8"/>
          </a:solidFill>
          <a:ln>
            <a:noFill/>
          </a:ln>
        </p:spPr>
      </p:sp>
      <p:sp>
        <p:nvSpPr>
          <p:cNvPr id="176" name="Google Shape;176;p24"/>
          <p:cNvSpPr txBox="1"/>
          <p:nvPr/>
        </p:nvSpPr>
        <p:spPr>
          <a:xfrm>
            <a:off x="12096791"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7" name="Google Shape;177;p24"/>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1">
  <p:cSld name="ICONS #1">
    <p:bg>
      <p:bgPr>
        <a:solidFill>
          <a:schemeClr val="lt1"/>
        </a:solidFill>
      </p:bgPr>
    </p:bg>
    <p:spTree>
      <p:nvGrpSpPr>
        <p:cNvPr id="179" name="Shape 179"/>
        <p:cNvGrpSpPr/>
        <p:nvPr/>
      </p:nvGrpSpPr>
      <p:grpSpPr>
        <a:xfrm>
          <a:off x="0" y="0"/>
          <a:ext cx="0" cy="0"/>
          <a:chOff x="0" y="0"/>
          <a:chExt cx="0" cy="0"/>
        </a:xfrm>
      </p:grpSpPr>
      <p:sp>
        <p:nvSpPr>
          <p:cNvPr id="180" name="Google Shape;180;p25"/>
          <p:cNvSpPr txBox="1"/>
          <p:nvPr>
            <p:ph idx="1" type="body"/>
          </p:nvPr>
        </p:nvSpPr>
        <p:spPr>
          <a:xfrm>
            <a:off x="762951"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5"/>
          <p:cNvSpPr txBox="1"/>
          <p:nvPr>
            <p:ph idx="2" type="body"/>
          </p:nvPr>
        </p:nvSpPr>
        <p:spPr>
          <a:xfrm>
            <a:off x="762951"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5"/>
          <p:cNvSpPr/>
          <p:nvPr>
            <p:ph idx="3" type="pic"/>
          </p:nvPr>
        </p:nvSpPr>
        <p:spPr>
          <a:xfrm>
            <a:off x="1493664" y="1439076"/>
            <a:ext cx="997082" cy="992387"/>
          </a:xfrm>
          <a:prstGeom prst="ellipse">
            <a:avLst/>
          </a:prstGeom>
          <a:solidFill>
            <a:srgbClr val="D8D8D8"/>
          </a:solidFill>
          <a:ln>
            <a:noFill/>
          </a:ln>
        </p:spPr>
      </p:sp>
      <p:sp>
        <p:nvSpPr>
          <p:cNvPr id="183" name="Google Shape;183;p25"/>
          <p:cNvSpPr txBox="1"/>
          <p:nvPr>
            <p:ph idx="4" type="body"/>
          </p:nvPr>
        </p:nvSpPr>
        <p:spPr>
          <a:xfrm>
            <a:off x="3502593"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5"/>
          <p:cNvSpPr txBox="1"/>
          <p:nvPr>
            <p:ph idx="5" type="body"/>
          </p:nvPr>
        </p:nvSpPr>
        <p:spPr>
          <a:xfrm>
            <a:off x="3502593"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5"/>
          <p:cNvSpPr/>
          <p:nvPr>
            <p:ph idx="6" type="pic"/>
          </p:nvPr>
        </p:nvSpPr>
        <p:spPr>
          <a:xfrm>
            <a:off x="4233306" y="1439076"/>
            <a:ext cx="997082" cy="992387"/>
          </a:xfrm>
          <a:prstGeom prst="ellipse">
            <a:avLst/>
          </a:prstGeom>
          <a:solidFill>
            <a:srgbClr val="D8D8D8"/>
          </a:solidFill>
          <a:ln>
            <a:noFill/>
          </a:ln>
        </p:spPr>
      </p:sp>
      <p:sp>
        <p:nvSpPr>
          <p:cNvPr id="186" name="Google Shape;186;p25"/>
          <p:cNvSpPr txBox="1"/>
          <p:nvPr>
            <p:ph idx="7" type="body"/>
          </p:nvPr>
        </p:nvSpPr>
        <p:spPr>
          <a:xfrm>
            <a:off x="6247038"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5"/>
          <p:cNvSpPr txBox="1"/>
          <p:nvPr>
            <p:ph idx="8" type="body"/>
          </p:nvPr>
        </p:nvSpPr>
        <p:spPr>
          <a:xfrm>
            <a:off x="6247038" y="2461841"/>
            <a:ext cx="2458508" cy="310489"/>
          </a:xfrm>
          <a:prstGeom prst="rect">
            <a:avLst/>
          </a:prstGeom>
          <a:noFill/>
          <a:ln>
            <a:noFill/>
          </a:ln>
        </p:spPr>
        <p:txBody>
          <a:bodyPr anchorCtr="0" anchor="t" bIns="45700" lIns="0" spcFirstLastPara="1" rIns="91425" wrap="square" tIns="45700">
            <a:noAutofit/>
          </a:bodyPr>
          <a:lstStyle>
            <a:lvl1pPr indent="-228600" lvl="0" marL="457200" marR="0" algn="ctr">
              <a:lnSpc>
                <a:spcPct val="100000"/>
              </a:lnSpc>
              <a:spcBef>
                <a:spcPts val="0"/>
              </a:spcBef>
              <a:spcAft>
                <a:spcPts val="0"/>
              </a:spcAft>
              <a:buClr>
                <a:schemeClr val="accent1"/>
              </a:buClr>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5"/>
          <p:cNvSpPr/>
          <p:nvPr>
            <p:ph idx="9" type="pic"/>
          </p:nvPr>
        </p:nvSpPr>
        <p:spPr>
          <a:xfrm>
            <a:off x="6977751" y="1439076"/>
            <a:ext cx="997082" cy="992387"/>
          </a:xfrm>
          <a:prstGeom prst="ellipse">
            <a:avLst/>
          </a:prstGeom>
          <a:solidFill>
            <a:srgbClr val="D8D8D8"/>
          </a:solidFill>
          <a:ln>
            <a:noFill/>
          </a:ln>
        </p:spPr>
      </p:sp>
      <p:sp>
        <p:nvSpPr>
          <p:cNvPr id="189" name="Google Shape;189;p25"/>
          <p:cNvSpPr txBox="1"/>
          <p:nvPr>
            <p:ph idx="13" type="body"/>
          </p:nvPr>
        </p:nvSpPr>
        <p:spPr>
          <a:xfrm>
            <a:off x="8986680"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5"/>
          <p:cNvSpPr txBox="1"/>
          <p:nvPr>
            <p:ph idx="14" type="body"/>
          </p:nvPr>
        </p:nvSpPr>
        <p:spPr>
          <a:xfrm>
            <a:off x="8986680"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5"/>
          <p:cNvSpPr/>
          <p:nvPr>
            <p:ph idx="15" type="pic"/>
          </p:nvPr>
        </p:nvSpPr>
        <p:spPr>
          <a:xfrm>
            <a:off x="9717393" y="1439076"/>
            <a:ext cx="997082" cy="992387"/>
          </a:xfrm>
          <a:prstGeom prst="ellipse">
            <a:avLst/>
          </a:prstGeom>
          <a:solidFill>
            <a:srgbClr val="D8D8D8"/>
          </a:solidFill>
          <a:ln>
            <a:noFill/>
          </a:ln>
        </p:spPr>
      </p:sp>
      <p:sp>
        <p:nvSpPr>
          <p:cNvPr id="192" name="Google Shape;192;p25"/>
          <p:cNvSpPr txBox="1"/>
          <p:nvPr>
            <p:ph idx="16" type="body"/>
          </p:nvPr>
        </p:nvSpPr>
        <p:spPr>
          <a:xfrm>
            <a:off x="762951"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5"/>
          <p:cNvSpPr txBox="1"/>
          <p:nvPr>
            <p:ph idx="17" type="body"/>
          </p:nvPr>
        </p:nvSpPr>
        <p:spPr>
          <a:xfrm>
            <a:off x="762951"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5"/>
          <p:cNvSpPr/>
          <p:nvPr>
            <p:ph idx="18" type="pic"/>
          </p:nvPr>
        </p:nvSpPr>
        <p:spPr>
          <a:xfrm>
            <a:off x="1493664" y="3900922"/>
            <a:ext cx="997082" cy="992387"/>
          </a:xfrm>
          <a:prstGeom prst="ellipse">
            <a:avLst/>
          </a:prstGeom>
          <a:solidFill>
            <a:srgbClr val="D8D8D8"/>
          </a:solidFill>
          <a:ln>
            <a:noFill/>
          </a:ln>
        </p:spPr>
      </p:sp>
      <p:sp>
        <p:nvSpPr>
          <p:cNvPr id="195" name="Google Shape;195;p25"/>
          <p:cNvSpPr txBox="1"/>
          <p:nvPr>
            <p:ph idx="19" type="body"/>
          </p:nvPr>
        </p:nvSpPr>
        <p:spPr>
          <a:xfrm>
            <a:off x="3502593"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5"/>
          <p:cNvSpPr txBox="1"/>
          <p:nvPr>
            <p:ph idx="20" type="body"/>
          </p:nvPr>
        </p:nvSpPr>
        <p:spPr>
          <a:xfrm>
            <a:off x="3502593"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5"/>
          <p:cNvSpPr/>
          <p:nvPr>
            <p:ph idx="21" type="pic"/>
          </p:nvPr>
        </p:nvSpPr>
        <p:spPr>
          <a:xfrm>
            <a:off x="4233306" y="3900922"/>
            <a:ext cx="997082" cy="992387"/>
          </a:xfrm>
          <a:prstGeom prst="ellipse">
            <a:avLst/>
          </a:prstGeom>
          <a:solidFill>
            <a:srgbClr val="D8D8D8"/>
          </a:solidFill>
          <a:ln>
            <a:noFill/>
          </a:ln>
        </p:spPr>
      </p:sp>
      <p:sp>
        <p:nvSpPr>
          <p:cNvPr id="198" name="Google Shape;198;p25"/>
          <p:cNvSpPr txBox="1"/>
          <p:nvPr>
            <p:ph idx="22" type="body"/>
          </p:nvPr>
        </p:nvSpPr>
        <p:spPr>
          <a:xfrm>
            <a:off x="6247038"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5"/>
          <p:cNvSpPr txBox="1"/>
          <p:nvPr>
            <p:ph idx="23" type="body"/>
          </p:nvPr>
        </p:nvSpPr>
        <p:spPr>
          <a:xfrm>
            <a:off x="6247038"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5"/>
          <p:cNvSpPr/>
          <p:nvPr>
            <p:ph idx="24" type="pic"/>
          </p:nvPr>
        </p:nvSpPr>
        <p:spPr>
          <a:xfrm>
            <a:off x="6977751" y="3900922"/>
            <a:ext cx="997082" cy="992387"/>
          </a:xfrm>
          <a:prstGeom prst="ellipse">
            <a:avLst/>
          </a:prstGeom>
          <a:solidFill>
            <a:srgbClr val="D8D8D8"/>
          </a:solidFill>
          <a:ln>
            <a:noFill/>
          </a:ln>
        </p:spPr>
      </p:sp>
      <p:sp>
        <p:nvSpPr>
          <p:cNvPr id="201" name="Google Shape;201;p25"/>
          <p:cNvSpPr txBox="1"/>
          <p:nvPr>
            <p:ph idx="25" type="body"/>
          </p:nvPr>
        </p:nvSpPr>
        <p:spPr>
          <a:xfrm>
            <a:off x="8986680"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5"/>
          <p:cNvSpPr txBox="1"/>
          <p:nvPr>
            <p:ph idx="26" type="body"/>
          </p:nvPr>
        </p:nvSpPr>
        <p:spPr>
          <a:xfrm>
            <a:off x="8986680"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5"/>
          <p:cNvSpPr/>
          <p:nvPr>
            <p:ph idx="27" type="pic"/>
          </p:nvPr>
        </p:nvSpPr>
        <p:spPr>
          <a:xfrm>
            <a:off x="9717393" y="3900922"/>
            <a:ext cx="997082" cy="992387"/>
          </a:xfrm>
          <a:prstGeom prst="ellipse">
            <a:avLst/>
          </a:prstGeom>
          <a:solidFill>
            <a:srgbClr val="D8D8D8"/>
          </a:solidFill>
          <a:ln>
            <a:noFill/>
          </a:ln>
        </p:spPr>
      </p:sp>
      <p:sp>
        <p:nvSpPr>
          <p:cNvPr id="204" name="Google Shape;204;p25"/>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205" name="Google Shape;205;p25"/>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G">
  <p:cSld name="BIOG">
    <p:bg>
      <p:bgPr>
        <a:solidFill>
          <a:schemeClr val="lt1"/>
        </a:solidFill>
      </p:bgPr>
    </p:bg>
    <p:spTree>
      <p:nvGrpSpPr>
        <p:cNvPr id="207" name="Shape 207"/>
        <p:cNvGrpSpPr/>
        <p:nvPr/>
      </p:nvGrpSpPr>
      <p:grpSpPr>
        <a:xfrm>
          <a:off x="0" y="0"/>
          <a:ext cx="0" cy="0"/>
          <a:chOff x="0" y="0"/>
          <a:chExt cx="0" cy="0"/>
        </a:xfrm>
      </p:grpSpPr>
      <p:sp>
        <p:nvSpPr>
          <p:cNvPr id="208" name="Google Shape;208;p26"/>
          <p:cNvSpPr txBox="1"/>
          <p:nvPr>
            <p:ph idx="1" type="body"/>
          </p:nvPr>
        </p:nvSpPr>
        <p:spPr>
          <a:xfrm>
            <a:off x="762761"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6"/>
          <p:cNvSpPr txBox="1"/>
          <p:nvPr>
            <p:ph idx="2" type="body"/>
          </p:nvPr>
        </p:nvSpPr>
        <p:spPr>
          <a:xfrm>
            <a:off x="762761"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6"/>
          <p:cNvSpPr/>
          <p:nvPr>
            <p:ph idx="3" type="pic"/>
          </p:nvPr>
        </p:nvSpPr>
        <p:spPr>
          <a:xfrm>
            <a:off x="1236957" y="1576642"/>
            <a:ext cx="1510117" cy="1503006"/>
          </a:xfrm>
          <a:prstGeom prst="ellipse">
            <a:avLst/>
          </a:prstGeom>
          <a:solidFill>
            <a:srgbClr val="D8D8D8"/>
          </a:solidFill>
          <a:ln>
            <a:noFill/>
          </a:ln>
        </p:spPr>
      </p:sp>
      <p:sp>
        <p:nvSpPr>
          <p:cNvPr id="211" name="Google Shape;211;p26"/>
          <p:cNvSpPr txBox="1"/>
          <p:nvPr>
            <p:ph idx="4" type="body"/>
          </p:nvPr>
        </p:nvSpPr>
        <p:spPr>
          <a:xfrm>
            <a:off x="762761"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6"/>
          <p:cNvSpPr txBox="1"/>
          <p:nvPr>
            <p:ph idx="5" type="body"/>
          </p:nvPr>
        </p:nvSpPr>
        <p:spPr>
          <a:xfrm>
            <a:off x="3502403"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6"/>
          <p:cNvSpPr txBox="1"/>
          <p:nvPr>
            <p:ph idx="6" type="body"/>
          </p:nvPr>
        </p:nvSpPr>
        <p:spPr>
          <a:xfrm>
            <a:off x="3502403"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6"/>
          <p:cNvSpPr/>
          <p:nvPr>
            <p:ph idx="7" type="pic"/>
          </p:nvPr>
        </p:nvSpPr>
        <p:spPr>
          <a:xfrm>
            <a:off x="3976599" y="1576642"/>
            <a:ext cx="1510117" cy="1503006"/>
          </a:xfrm>
          <a:prstGeom prst="ellipse">
            <a:avLst/>
          </a:prstGeom>
          <a:solidFill>
            <a:srgbClr val="D8D8D8"/>
          </a:solidFill>
          <a:ln>
            <a:noFill/>
          </a:ln>
        </p:spPr>
      </p:sp>
      <p:sp>
        <p:nvSpPr>
          <p:cNvPr id="215" name="Google Shape;215;p26"/>
          <p:cNvSpPr txBox="1"/>
          <p:nvPr>
            <p:ph idx="8" type="body"/>
          </p:nvPr>
        </p:nvSpPr>
        <p:spPr>
          <a:xfrm>
            <a:off x="3502403"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6"/>
          <p:cNvSpPr txBox="1"/>
          <p:nvPr>
            <p:ph idx="9" type="body"/>
          </p:nvPr>
        </p:nvSpPr>
        <p:spPr>
          <a:xfrm>
            <a:off x="6246848"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6"/>
          <p:cNvSpPr txBox="1"/>
          <p:nvPr>
            <p:ph idx="13" type="body"/>
          </p:nvPr>
        </p:nvSpPr>
        <p:spPr>
          <a:xfrm>
            <a:off x="6246848"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6"/>
          <p:cNvSpPr/>
          <p:nvPr>
            <p:ph idx="14" type="pic"/>
          </p:nvPr>
        </p:nvSpPr>
        <p:spPr>
          <a:xfrm>
            <a:off x="6721044" y="1576642"/>
            <a:ext cx="1510117" cy="1503006"/>
          </a:xfrm>
          <a:prstGeom prst="ellipse">
            <a:avLst/>
          </a:prstGeom>
          <a:solidFill>
            <a:srgbClr val="D8D8D8"/>
          </a:solidFill>
          <a:ln>
            <a:noFill/>
          </a:ln>
        </p:spPr>
      </p:sp>
      <p:sp>
        <p:nvSpPr>
          <p:cNvPr id="219" name="Google Shape;219;p26"/>
          <p:cNvSpPr txBox="1"/>
          <p:nvPr>
            <p:ph idx="15" type="body"/>
          </p:nvPr>
        </p:nvSpPr>
        <p:spPr>
          <a:xfrm>
            <a:off x="6246848"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6"/>
          <p:cNvSpPr txBox="1"/>
          <p:nvPr>
            <p:ph idx="16" type="body"/>
          </p:nvPr>
        </p:nvSpPr>
        <p:spPr>
          <a:xfrm>
            <a:off x="8986490"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6"/>
          <p:cNvSpPr txBox="1"/>
          <p:nvPr>
            <p:ph idx="17" type="body"/>
          </p:nvPr>
        </p:nvSpPr>
        <p:spPr>
          <a:xfrm>
            <a:off x="8986490"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6"/>
          <p:cNvSpPr/>
          <p:nvPr>
            <p:ph idx="18" type="pic"/>
          </p:nvPr>
        </p:nvSpPr>
        <p:spPr>
          <a:xfrm>
            <a:off x="9460686" y="1576642"/>
            <a:ext cx="1510117" cy="1503006"/>
          </a:xfrm>
          <a:prstGeom prst="ellipse">
            <a:avLst/>
          </a:prstGeom>
          <a:solidFill>
            <a:srgbClr val="D8D8D8"/>
          </a:solidFill>
          <a:ln>
            <a:noFill/>
          </a:ln>
        </p:spPr>
      </p:sp>
      <p:sp>
        <p:nvSpPr>
          <p:cNvPr id="223" name="Google Shape;223;p26"/>
          <p:cNvSpPr txBox="1"/>
          <p:nvPr>
            <p:ph idx="19" type="body"/>
          </p:nvPr>
        </p:nvSpPr>
        <p:spPr>
          <a:xfrm>
            <a:off x="8986490"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6"/>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6"/>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EDITABLE BOXES">
  <p:cSld name="6 IMAGES EDITABLE BOXES">
    <p:bg>
      <p:bgPr>
        <a:solidFill>
          <a:schemeClr val="lt1"/>
        </a:solidFill>
      </p:bgPr>
    </p:bg>
    <p:spTree>
      <p:nvGrpSpPr>
        <p:cNvPr id="226" name="Shape 226"/>
        <p:cNvGrpSpPr/>
        <p:nvPr/>
      </p:nvGrpSpPr>
      <p:grpSpPr>
        <a:xfrm>
          <a:off x="0" y="0"/>
          <a:ext cx="0" cy="0"/>
          <a:chOff x="0" y="0"/>
          <a:chExt cx="0" cy="0"/>
        </a:xfrm>
      </p:grpSpPr>
      <p:sp>
        <p:nvSpPr>
          <p:cNvPr id="227" name="Google Shape;227;p27"/>
          <p:cNvSpPr/>
          <p:nvPr>
            <p:ph idx="2" type="pic"/>
          </p:nvPr>
        </p:nvSpPr>
        <p:spPr>
          <a:xfrm>
            <a:off x="457453" y="3519843"/>
            <a:ext cx="1956589" cy="65670"/>
          </a:xfrm>
          <a:prstGeom prst="rect">
            <a:avLst/>
          </a:prstGeom>
          <a:solidFill>
            <a:schemeClr val="accent1"/>
          </a:solidFill>
          <a:ln>
            <a:noFill/>
          </a:ln>
        </p:spPr>
      </p:sp>
      <p:sp>
        <p:nvSpPr>
          <p:cNvPr id="228" name="Google Shape;228;p27"/>
          <p:cNvSpPr/>
          <p:nvPr>
            <p:ph idx="3" type="pic"/>
          </p:nvPr>
        </p:nvSpPr>
        <p:spPr>
          <a:xfrm>
            <a:off x="2420365" y="1481285"/>
            <a:ext cx="1521083" cy="2104227"/>
          </a:xfrm>
          <a:prstGeom prst="rect">
            <a:avLst/>
          </a:prstGeom>
          <a:solidFill>
            <a:schemeClr val="lt2"/>
          </a:solidFill>
          <a:ln>
            <a:noFill/>
          </a:ln>
        </p:spPr>
      </p:sp>
      <p:sp>
        <p:nvSpPr>
          <p:cNvPr id="229" name="Google Shape;229;p27"/>
          <p:cNvSpPr txBox="1"/>
          <p:nvPr>
            <p:ph idx="1" type="body"/>
          </p:nvPr>
        </p:nvSpPr>
        <p:spPr>
          <a:xfrm>
            <a:off x="2601533"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7"/>
          <p:cNvSpPr/>
          <p:nvPr>
            <p:ph idx="4" type="pic"/>
          </p:nvPr>
        </p:nvSpPr>
        <p:spPr>
          <a:xfrm>
            <a:off x="463776" y="1484313"/>
            <a:ext cx="1956589" cy="2027956"/>
          </a:xfrm>
          <a:prstGeom prst="rect">
            <a:avLst/>
          </a:prstGeom>
          <a:solidFill>
            <a:srgbClr val="D8D8D8"/>
          </a:solidFill>
          <a:ln>
            <a:noFill/>
          </a:ln>
        </p:spPr>
      </p:sp>
      <p:sp>
        <p:nvSpPr>
          <p:cNvPr id="231" name="Google Shape;231;p27"/>
          <p:cNvSpPr/>
          <p:nvPr>
            <p:ph idx="5" type="pic"/>
          </p:nvPr>
        </p:nvSpPr>
        <p:spPr>
          <a:xfrm>
            <a:off x="4370631" y="3519843"/>
            <a:ext cx="1956589" cy="65670"/>
          </a:xfrm>
          <a:prstGeom prst="rect">
            <a:avLst/>
          </a:prstGeom>
          <a:solidFill>
            <a:schemeClr val="accent1"/>
          </a:solidFill>
          <a:ln>
            <a:noFill/>
          </a:ln>
        </p:spPr>
      </p:sp>
      <p:sp>
        <p:nvSpPr>
          <p:cNvPr id="232" name="Google Shape;232;p27"/>
          <p:cNvSpPr/>
          <p:nvPr>
            <p:ph idx="6" type="pic"/>
          </p:nvPr>
        </p:nvSpPr>
        <p:spPr>
          <a:xfrm>
            <a:off x="6333543" y="1481285"/>
            <a:ext cx="1521083" cy="2104227"/>
          </a:xfrm>
          <a:prstGeom prst="rect">
            <a:avLst/>
          </a:prstGeom>
          <a:solidFill>
            <a:schemeClr val="lt2"/>
          </a:solidFill>
          <a:ln>
            <a:noFill/>
          </a:ln>
        </p:spPr>
      </p:sp>
      <p:sp>
        <p:nvSpPr>
          <p:cNvPr id="233" name="Google Shape;233;p27"/>
          <p:cNvSpPr txBox="1"/>
          <p:nvPr>
            <p:ph idx="7" type="body"/>
          </p:nvPr>
        </p:nvSpPr>
        <p:spPr>
          <a:xfrm>
            <a:off x="6514711"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27"/>
          <p:cNvSpPr/>
          <p:nvPr>
            <p:ph idx="8" type="pic"/>
          </p:nvPr>
        </p:nvSpPr>
        <p:spPr>
          <a:xfrm>
            <a:off x="4376954" y="1484313"/>
            <a:ext cx="1956589" cy="2027956"/>
          </a:xfrm>
          <a:prstGeom prst="rect">
            <a:avLst/>
          </a:prstGeom>
          <a:solidFill>
            <a:srgbClr val="D8D8D8"/>
          </a:solidFill>
          <a:ln>
            <a:noFill/>
          </a:ln>
        </p:spPr>
      </p:sp>
      <p:sp>
        <p:nvSpPr>
          <p:cNvPr id="235" name="Google Shape;235;p27"/>
          <p:cNvSpPr/>
          <p:nvPr>
            <p:ph idx="9" type="pic"/>
          </p:nvPr>
        </p:nvSpPr>
        <p:spPr>
          <a:xfrm>
            <a:off x="8271417" y="3519843"/>
            <a:ext cx="1956589" cy="65670"/>
          </a:xfrm>
          <a:prstGeom prst="rect">
            <a:avLst/>
          </a:prstGeom>
          <a:solidFill>
            <a:schemeClr val="accent1"/>
          </a:solidFill>
          <a:ln>
            <a:noFill/>
          </a:ln>
        </p:spPr>
      </p:sp>
      <p:sp>
        <p:nvSpPr>
          <p:cNvPr id="236" name="Google Shape;236;p27"/>
          <p:cNvSpPr/>
          <p:nvPr>
            <p:ph idx="13" type="pic"/>
          </p:nvPr>
        </p:nvSpPr>
        <p:spPr>
          <a:xfrm>
            <a:off x="10234329" y="1481285"/>
            <a:ext cx="1521083" cy="2104227"/>
          </a:xfrm>
          <a:prstGeom prst="rect">
            <a:avLst/>
          </a:prstGeom>
          <a:solidFill>
            <a:schemeClr val="lt2"/>
          </a:solidFill>
          <a:ln>
            <a:noFill/>
          </a:ln>
        </p:spPr>
      </p:sp>
      <p:sp>
        <p:nvSpPr>
          <p:cNvPr id="237" name="Google Shape;237;p27"/>
          <p:cNvSpPr txBox="1"/>
          <p:nvPr>
            <p:ph idx="14" type="body"/>
          </p:nvPr>
        </p:nvSpPr>
        <p:spPr>
          <a:xfrm>
            <a:off x="10415497"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27"/>
          <p:cNvSpPr/>
          <p:nvPr>
            <p:ph idx="15" type="pic"/>
          </p:nvPr>
        </p:nvSpPr>
        <p:spPr>
          <a:xfrm>
            <a:off x="8277740" y="1484313"/>
            <a:ext cx="1956589" cy="2027956"/>
          </a:xfrm>
          <a:prstGeom prst="rect">
            <a:avLst/>
          </a:prstGeom>
          <a:solidFill>
            <a:srgbClr val="D8D8D8"/>
          </a:solidFill>
          <a:ln>
            <a:noFill/>
          </a:ln>
        </p:spPr>
      </p:sp>
      <p:sp>
        <p:nvSpPr>
          <p:cNvPr id="239" name="Google Shape;239;p27"/>
          <p:cNvSpPr/>
          <p:nvPr>
            <p:ph idx="16" type="pic"/>
          </p:nvPr>
        </p:nvSpPr>
        <p:spPr>
          <a:xfrm>
            <a:off x="457453" y="5930534"/>
            <a:ext cx="1956589" cy="65670"/>
          </a:xfrm>
          <a:prstGeom prst="rect">
            <a:avLst/>
          </a:prstGeom>
          <a:solidFill>
            <a:schemeClr val="accent1"/>
          </a:solidFill>
          <a:ln>
            <a:noFill/>
          </a:ln>
        </p:spPr>
      </p:sp>
      <p:sp>
        <p:nvSpPr>
          <p:cNvPr id="240" name="Google Shape;240;p27"/>
          <p:cNvSpPr/>
          <p:nvPr>
            <p:ph idx="17" type="pic"/>
          </p:nvPr>
        </p:nvSpPr>
        <p:spPr>
          <a:xfrm>
            <a:off x="2420365" y="3891976"/>
            <a:ext cx="1521083" cy="2104227"/>
          </a:xfrm>
          <a:prstGeom prst="rect">
            <a:avLst/>
          </a:prstGeom>
          <a:solidFill>
            <a:schemeClr val="lt2"/>
          </a:solidFill>
          <a:ln>
            <a:noFill/>
          </a:ln>
        </p:spPr>
      </p:sp>
      <p:sp>
        <p:nvSpPr>
          <p:cNvPr id="241" name="Google Shape;241;p27"/>
          <p:cNvSpPr txBox="1"/>
          <p:nvPr>
            <p:ph idx="18" type="body"/>
          </p:nvPr>
        </p:nvSpPr>
        <p:spPr>
          <a:xfrm>
            <a:off x="2601533"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7"/>
          <p:cNvSpPr/>
          <p:nvPr>
            <p:ph idx="19" type="pic"/>
          </p:nvPr>
        </p:nvSpPr>
        <p:spPr>
          <a:xfrm>
            <a:off x="463776" y="3895004"/>
            <a:ext cx="1956589" cy="2027956"/>
          </a:xfrm>
          <a:prstGeom prst="rect">
            <a:avLst/>
          </a:prstGeom>
          <a:solidFill>
            <a:srgbClr val="D8D8D8"/>
          </a:solidFill>
          <a:ln>
            <a:noFill/>
          </a:ln>
        </p:spPr>
      </p:sp>
      <p:sp>
        <p:nvSpPr>
          <p:cNvPr id="243" name="Google Shape;243;p27"/>
          <p:cNvSpPr/>
          <p:nvPr>
            <p:ph idx="20" type="pic"/>
          </p:nvPr>
        </p:nvSpPr>
        <p:spPr>
          <a:xfrm>
            <a:off x="4370631" y="5930534"/>
            <a:ext cx="1956589" cy="65670"/>
          </a:xfrm>
          <a:prstGeom prst="rect">
            <a:avLst/>
          </a:prstGeom>
          <a:solidFill>
            <a:schemeClr val="accent1"/>
          </a:solidFill>
          <a:ln>
            <a:noFill/>
          </a:ln>
        </p:spPr>
      </p:sp>
      <p:sp>
        <p:nvSpPr>
          <p:cNvPr id="244" name="Google Shape;244;p27"/>
          <p:cNvSpPr/>
          <p:nvPr>
            <p:ph idx="21" type="pic"/>
          </p:nvPr>
        </p:nvSpPr>
        <p:spPr>
          <a:xfrm>
            <a:off x="6333543" y="3891976"/>
            <a:ext cx="1521083" cy="2104227"/>
          </a:xfrm>
          <a:prstGeom prst="rect">
            <a:avLst/>
          </a:prstGeom>
          <a:solidFill>
            <a:schemeClr val="lt2"/>
          </a:solidFill>
          <a:ln>
            <a:noFill/>
          </a:ln>
        </p:spPr>
      </p:sp>
      <p:sp>
        <p:nvSpPr>
          <p:cNvPr id="245" name="Google Shape;245;p27"/>
          <p:cNvSpPr txBox="1"/>
          <p:nvPr>
            <p:ph idx="22" type="body"/>
          </p:nvPr>
        </p:nvSpPr>
        <p:spPr>
          <a:xfrm>
            <a:off x="6514711"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27"/>
          <p:cNvSpPr/>
          <p:nvPr>
            <p:ph idx="23" type="pic"/>
          </p:nvPr>
        </p:nvSpPr>
        <p:spPr>
          <a:xfrm>
            <a:off x="4376954" y="3895004"/>
            <a:ext cx="1956589" cy="2027956"/>
          </a:xfrm>
          <a:prstGeom prst="rect">
            <a:avLst/>
          </a:prstGeom>
          <a:solidFill>
            <a:srgbClr val="D8D8D8"/>
          </a:solidFill>
          <a:ln>
            <a:noFill/>
          </a:ln>
        </p:spPr>
      </p:sp>
      <p:sp>
        <p:nvSpPr>
          <p:cNvPr id="247" name="Google Shape;247;p27"/>
          <p:cNvSpPr/>
          <p:nvPr>
            <p:ph idx="24" type="pic"/>
          </p:nvPr>
        </p:nvSpPr>
        <p:spPr>
          <a:xfrm>
            <a:off x="8271417" y="5930534"/>
            <a:ext cx="1956589" cy="65670"/>
          </a:xfrm>
          <a:prstGeom prst="rect">
            <a:avLst/>
          </a:prstGeom>
          <a:solidFill>
            <a:schemeClr val="accent1"/>
          </a:solidFill>
          <a:ln>
            <a:noFill/>
          </a:ln>
        </p:spPr>
      </p:sp>
      <p:sp>
        <p:nvSpPr>
          <p:cNvPr id="248" name="Google Shape;248;p27"/>
          <p:cNvSpPr/>
          <p:nvPr>
            <p:ph idx="25" type="pic"/>
          </p:nvPr>
        </p:nvSpPr>
        <p:spPr>
          <a:xfrm>
            <a:off x="10234329" y="3891976"/>
            <a:ext cx="1521083" cy="2104227"/>
          </a:xfrm>
          <a:prstGeom prst="rect">
            <a:avLst/>
          </a:prstGeom>
          <a:solidFill>
            <a:schemeClr val="lt2"/>
          </a:solidFill>
          <a:ln>
            <a:noFill/>
          </a:ln>
        </p:spPr>
      </p:sp>
      <p:sp>
        <p:nvSpPr>
          <p:cNvPr id="249" name="Google Shape;249;p27"/>
          <p:cNvSpPr txBox="1"/>
          <p:nvPr>
            <p:ph idx="26" type="body"/>
          </p:nvPr>
        </p:nvSpPr>
        <p:spPr>
          <a:xfrm>
            <a:off x="10415497"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27"/>
          <p:cNvSpPr/>
          <p:nvPr>
            <p:ph idx="27" type="pic"/>
          </p:nvPr>
        </p:nvSpPr>
        <p:spPr>
          <a:xfrm>
            <a:off x="8277740" y="3895004"/>
            <a:ext cx="1956589" cy="2027956"/>
          </a:xfrm>
          <a:prstGeom prst="rect">
            <a:avLst/>
          </a:prstGeom>
          <a:solidFill>
            <a:srgbClr val="D8D8D8"/>
          </a:solidFill>
          <a:ln>
            <a:noFill/>
          </a:ln>
        </p:spPr>
      </p:sp>
      <p:sp>
        <p:nvSpPr>
          <p:cNvPr id="251" name="Google Shape;251;p27"/>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27"/>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2 COLUMNS">
  <p:cSld name="BULLETS 2 COLUMNS">
    <p:spTree>
      <p:nvGrpSpPr>
        <p:cNvPr id="253" name="Shape 253"/>
        <p:cNvGrpSpPr/>
        <p:nvPr/>
      </p:nvGrpSpPr>
      <p:grpSpPr>
        <a:xfrm>
          <a:off x="0" y="0"/>
          <a:ext cx="0" cy="0"/>
          <a:chOff x="0" y="0"/>
          <a:chExt cx="0" cy="0"/>
        </a:xfrm>
      </p:grpSpPr>
      <p:sp>
        <p:nvSpPr>
          <p:cNvPr id="254" name="Google Shape;254;p28"/>
          <p:cNvSpPr txBox="1"/>
          <p:nvPr>
            <p:ph idx="1" type="body"/>
          </p:nvPr>
        </p:nvSpPr>
        <p:spPr>
          <a:xfrm>
            <a:off x="479424" y="1484314"/>
            <a:ext cx="5400551"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28"/>
          <p:cNvSpPr txBox="1"/>
          <p:nvPr>
            <p:ph idx="2" type="body"/>
          </p:nvPr>
        </p:nvSpPr>
        <p:spPr>
          <a:xfrm>
            <a:off x="6312024" y="1484314"/>
            <a:ext cx="5400600"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28"/>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2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bg>
      <p:bgPr>
        <a:solidFill>
          <a:schemeClr val="lt1"/>
        </a:solidFill>
      </p:bgPr>
    </p:bg>
    <p:spTree>
      <p:nvGrpSpPr>
        <p:cNvPr id="258" name="Shape 258"/>
        <p:cNvGrpSpPr/>
        <p:nvPr/>
      </p:nvGrpSpPr>
      <p:grpSpPr>
        <a:xfrm>
          <a:off x="0" y="0"/>
          <a:ext cx="0" cy="0"/>
          <a:chOff x="0" y="0"/>
          <a:chExt cx="0" cy="0"/>
        </a:xfrm>
      </p:grpSpPr>
      <p:sp>
        <p:nvSpPr>
          <p:cNvPr id="259" name="Google Shape;259;p29"/>
          <p:cNvSpPr/>
          <p:nvPr>
            <p:ph idx="2" type="pic"/>
          </p:nvPr>
        </p:nvSpPr>
        <p:spPr>
          <a:xfrm>
            <a:off x="479425" y="1504126"/>
            <a:ext cx="11233199" cy="4555044"/>
          </a:xfrm>
          <a:prstGeom prst="rect">
            <a:avLst/>
          </a:prstGeom>
          <a:solidFill>
            <a:srgbClr val="D8D8D8"/>
          </a:solidFill>
          <a:ln>
            <a:noFill/>
          </a:ln>
        </p:spPr>
      </p:sp>
      <p:sp>
        <p:nvSpPr>
          <p:cNvPr id="260" name="Google Shape;260;p29"/>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262" name="Shape 262"/>
        <p:cNvGrpSpPr/>
        <p:nvPr/>
      </p:nvGrpSpPr>
      <p:grpSpPr>
        <a:xfrm>
          <a:off x="0" y="0"/>
          <a:ext cx="0" cy="0"/>
          <a:chOff x="0" y="0"/>
          <a:chExt cx="0" cy="0"/>
        </a:xfrm>
      </p:grpSpPr>
      <p:sp>
        <p:nvSpPr>
          <p:cNvPr id="263" name="Google Shape;263;p30"/>
          <p:cNvSpPr/>
          <p:nvPr>
            <p:ph idx="2" type="pic"/>
          </p:nvPr>
        </p:nvSpPr>
        <p:spPr>
          <a:xfrm>
            <a:off x="479424" y="1484313"/>
            <a:ext cx="3600000" cy="4557172"/>
          </a:xfrm>
          <a:prstGeom prst="rect">
            <a:avLst/>
          </a:prstGeom>
          <a:solidFill>
            <a:srgbClr val="D8D8D8"/>
          </a:solidFill>
          <a:ln>
            <a:noFill/>
          </a:ln>
        </p:spPr>
      </p:sp>
      <p:sp>
        <p:nvSpPr>
          <p:cNvPr id="264" name="Google Shape;264;p30"/>
          <p:cNvSpPr/>
          <p:nvPr>
            <p:ph idx="3" type="pic"/>
          </p:nvPr>
        </p:nvSpPr>
        <p:spPr>
          <a:xfrm>
            <a:off x="4283212" y="1484313"/>
            <a:ext cx="3600000" cy="4557172"/>
          </a:xfrm>
          <a:prstGeom prst="rect">
            <a:avLst/>
          </a:prstGeom>
          <a:solidFill>
            <a:srgbClr val="D8D8D8"/>
          </a:solidFill>
          <a:ln>
            <a:noFill/>
          </a:ln>
        </p:spPr>
      </p:sp>
      <p:sp>
        <p:nvSpPr>
          <p:cNvPr id="265" name="Google Shape;265;p30"/>
          <p:cNvSpPr/>
          <p:nvPr>
            <p:ph idx="4" type="pic"/>
          </p:nvPr>
        </p:nvSpPr>
        <p:spPr>
          <a:xfrm>
            <a:off x="8112575" y="1484313"/>
            <a:ext cx="3600000" cy="4557172"/>
          </a:xfrm>
          <a:prstGeom prst="rect">
            <a:avLst/>
          </a:prstGeom>
          <a:solidFill>
            <a:srgbClr val="D8D8D8"/>
          </a:solidFill>
          <a:ln>
            <a:noFill/>
          </a:ln>
        </p:spPr>
      </p:sp>
      <p:sp>
        <p:nvSpPr>
          <p:cNvPr id="266" name="Google Shape;266;p30"/>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3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704">
          <p15:clr>
            <a:srgbClr val="FBAE40"/>
          </p15:clr>
        </p15:guide>
        <p15:guide id="2" pos="2576">
          <p15:clr>
            <a:srgbClr val="FBAE40"/>
          </p15:clr>
        </p15:guide>
        <p15:guide id="3" pos="5110">
          <p15:clr>
            <a:srgbClr val="FBAE40"/>
          </p15:clr>
        </p15:guide>
        <p15:guide id="4" pos="49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469075"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8" name="Google Shape;38;p4"/>
          <p:cNvSpPr txBox="1"/>
          <p:nvPr>
            <p:ph idx="2" type="body"/>
          </p:nvPr>
        </p:nvSpPr>
        <p:spPr>
          <a:xfrm>
            <a:off x="6278882"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9" name="Google Shape;39;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268" name="Shape 268"/>
        <p:cNvGrpSpPr/>
        <p:nvPr/>
      </p:nvGrpSpPr>
      <p:grpSpPr>
        <a:xfrm>
          <a:off x="0" y="0"/>
          <a:ext cx="0" cy="0"/>
          <a:chOff x="0" y="0"/>
          <a:chExt cx="0" cy="0"/>
        </a:xfrm>
      </p:grpSpPr>
      <p:sp>
        <p:nvSpPr>
          <p:cNvPr id="269" name="Google Shape;269;p31"/>
          <p:cNvSpPr/>
          <p:nvPr>
            <p:ph idx="2" type="pic"/>
          </p:nvPr>
        </p:nvSpPr>
        <p:spPr>
          <a:xfrm>
            <a:off x="479423" y="1484313"/>
            <a:ext cx="5511405" cy="1944687"/>
          </a:xfrm>
          <a:prstGeom prst="rect">
            <a:avLst/>
          </a:prstGeom>
          <a:solidFill>
            <a:srgbClr val="D8D8D8"/>
          </a:solidFill>
          <a:ln>
            <a:noFill/>
          </a:ln>
        </p:spPr>
      </p:sp>
      <p:sp>
        <p:nvSpPr>
          <p:cNvPr id="270" name="Google Shape;270;p31"/>
          <p:cNvSpPr/>
          <p:nvPr>
            <p:ph idx="3" type="pic"/>
          </p:nvPr>
        </p:nvSpPr>
        <p:spPr>
          <a:xfrm>
            <a:off x="6201173" y="1484313"/>
            <a:ext cx="5508104" cy="1944687"/>
          </a:xfrm>
          <a:prstGeom prst="rect">
            <a:avLst/>
          </a:prstGeom>
          <a:solidFill>
            <a:srgbClr val="D8D8D8"/>
          </a:solidFill>
          <a:ln>
            <a:noFill/>
          </a:ln>
        </p:spPr>
      </p:sp>
      <p:sp>
        <p:nvSpPr>
          <p:cNvPr id="271" name="Google Shape;271;p31"/>
          <p:cNvSpPr/>
          <p:nvPr>
            <p:ph idx="4" type="pic"/>
          </p:nvPr>
        </p:nvSpPr>
        <p:spPr>
          <a:xfrm>
            <a:off x="479423" y="3597926"/>
            <a:ext cx="5511405" cy="1944687"/>
          </a:xfrm>
          <a:prstGeom prst="rect">
            <a:avLst/>
          </a:prstGeom>
          <a:solidFill>
            <a:srgbClr val="D8D8D8"/>
          </a:solidFill>
          <a:ln>
            <a:noFill/>
          </a:ln>
        </p:spPr>
      </p:sp>
      <p:sp>
        <p:nvSpPr>
          <p:cNvPr id="272" name="Google Shape;272;p31"/>
          <p:cNvSpPr/>
          <p:nvPr>
            <p:ph idx="5" type="pic"/>
          </p:nvPr>
        </p:nvSpPr>
        <p:spPr>
          <a:xfrm>
            <a:off x="6208579" y="3597926"/>
            <a:ext cx="5503996" cy="1944687"/>
          </a:xfrm>
          <a:prstGeom prst="rect">
            <a:avLst/>
          </a:prstGeom>
          <a:solidFill>
            <a:srgbClr val="D8D8D8"/>
          </a:solidFill>
          <a:ln>
            <a:noFill/>
          </a:ln>
        </p:spPr>
      </p:sp>
      <p:sp>
        <p:nvSpPr>
          <p:cNvPr id="273" name="Google Shape;273;p3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3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p:cSld name="6 IMAGES">
    <p:spTree>
      <p:nvGrpSpPr>
        <p:cNvPr id="275" name="Shape 275"/>
        <p:cNvGrpSpPr/>
        <p:nvPr/>
      </p:nvGrpSpPr>
      <p:grpSpPr>
        <a:xfrm>
          <a:off x="0" y="0"/>
          <a:ext cx="0" cy="0"/>
          <a:chOff x="0" y="0"/>
          <a:chExt cx="0" cy="0"/>
        </a:xfrm>
      </p:grpSpPr>
      <p:sp>
        <p:nvSpPr>
          <p:cNvPr id="276" name="Google Shape;276;p32"/>
          <p:cNvSpPr/>
          <p:nvPr>
            <p:ph idx="2" type="pic"/>
          </p:nvPr>
        </p:nvSpPr>
        <p:spPr>
          <a:xfrm>
            <a:off x="487121" y="1489385"/>
            <a:ext cx="3600000" cy="1944000"/>
          </a:xfrm>
          <a:prstGeom prst="rect">
            <a:avLst/>
          </a:prstGeom>
          <a:solidFill>
            <a:srgbClr val="D8D8D8"/>
          </a:solidFill>
          <a:ln>
            <a:noFill/>
          </a:ln>
        </p:spPr>
      </p:sp>
      <p:sp>
        <p:nvSpPr>
          <p:cNvPr id="277" name="Google Shape;277;p32"/>
          <p:cNvSpPr/>
          <p:nvPr>
            <p:ph idx="3" type="pic"/>
          </p:nvPr>
        </p:nvSpPr>
        <p:spPr>
          <a:xfrm>
            <a:off x="487121" y="3645785"/>
            <a:ext cx="3600000" cy="1947600"/>
          </a:xfrm>
          <a:prstGeom prst="rect">
            <a:avLst/>
          </a:prstGeom>
          <a:solidFill>
            <a:srgbClr val="D8D8D8"/>
          </a:solidFill>
          <a:ln>
            <a:noFill/>
          </a:ln>
        </p:spPr>
      </p:sp>
      <p:sp>
        <p:nvSpPr>
          <p:cNvPr id="278" name="Google Shape;278;p32"/>
          <p:cNvSpPr/>
          <p:nvPr>
            <p:ph idx="4" type="pic"/>
          </p:nvPr>
        </p:nvSpPr>
        <p:spPr>
          <a:xfrm>
            <a:off x="4290909" y="1489385"/>
            <a:ext cx="3600000" cy="1944000"/>
          </a:xfrm>
          <a:prstGeom prst="rect">
            <a:avLst/>
          </a:prstGeom>
          <a:solidFill>
            <a:srgbClr val="D8D8D8"/>
          </a:solidFill>
          <a:ln>
            <a:noFill/>
          </a:ln>
        </p:spPr>
      </p:sp>
      <p:sp>
        <p:nvSpPr>
          <p:cNvPr id="279" name="Google Shape;279;p32"/>
          <p:cNvSpPr/>
          <p:nvPr>
            <p:ph idx="5" type="pic"/>
          </p:nvPr>
        </p:nvSpPr>
        <p:spPr>
          <a:xfrm>
            <a:off x="4290909" y="3645785"/>
            <a:ext cx="3600000" cy="1947600"/>
          </a:xfrm>
          <a:prstGeom prst="rect">
            <a:avLst/>
          </a:prstGeom>
          <a:solidFill>
            <a:srgbClr val="D8D8D8"/>
          </a:solidFill>
          <a:ln>
            <a:noFill/>
          </a:ln>
        </p:spPr>
      </p:sp>
      <p:sp>
        <p:nvSpPr>
          <p:cNvPr id="280" name="Google Shape;280;p32"/>
          <p:cNvSpPr/>
          <p:nvPr>
            <p:ph idx="6" type="pic"/>
          </p:nvPr>
        </p:nvSpPr>
        <p:spPr>
          <a:xfrm>
            <a:off x="8113241" y="1489385"/>
            <a:ext cx="3600000" cy="1944000"/>
          </a:xfrm>
          <a:prstGeom prst="rect">
            <a:avLst/>
          </a:prstGeom>
          <a:solidFill>
            <a:srgbClr val="D8D8D8"/>
          </a:solidFill>
          <a:ln>
            <a:noFill/>
          </a:ln>
        </p:spPr>
      </p:sp>
      <p:sp>
        <p:nvSpPr>
          <p:cNvPr id="281" name="Google Shape;281;p32"/>
          <p:cNvSpPr/>
          <p:nvPr>
            <p:ph idx="7" type="pic"/>
          </p:nvPr>
        </p:nvSpPr>
        <p:spPr>
          <a:xfrm>
            <a:off x="8113241" y="3645785"/>
            <a:ext cx="3600000" cy="1947600"/>
          </a:xfrm>
          <a:prstGeom prst="rect">
            <a:avLst/>
          </a:prstGeom>
          <a:solidFill>
            <a:srgbClr val="D8D8D8"/>
          </a:solidFill>
          <a:ln>
            <a:noFill/>
          </a:ln>
        </p:spPr>
      </p:sp>
      <p:sp>
        <p:nvSpPr>
          <p:cNvPr id="282" name="Google Shape;282;p32"/>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3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BOX" showMasterSp="0">
  <p:cSld name="IMAGE + BOX">
    <p:bg>
      <p:bgPr>
        <a:solidFill>
          <a:schemeClr val="lt1"/>
        </a:solidFill>
      </p:bgPr>
    </p:bg>
    <p:spTree>
      <p:nvGrpSpPr>
        <p:cNvPr id="284" name="Shape 284"/>
        <p:cNvGrpSpPr/>
        <p:nvPr/>
      </p:nvGrpSpPr>
      <p:grpSpPr>
        <a:xfrm>
          <a:off x="0" y="0"/>
          <a:ext cx="0" cy="0"/>
          <a:chOff x="0" y="0"/>
          <a:chExt cx="0" cy="0"/>
        </a:xfrm>
      </p:grpSpPr>
      <p:sp>
        <p:nvSpPr>
          <p:cNvPr id="285" name="Google Shape;285;p33"/>
          <p:cNvSpPr/>
          <p:nvPr>
            <p:ph idx="2" type="pic"/>
          </p:nvPr>
        </p:nvSpPr>
        <p:spPr>
          <a:xfrm>
            <a:off x="0" y="0"/>
            <a:ext cx="12191999" cy="6858000"/>
          </a:xfrm>
          <a:prstGeom prst="rect">
            <a:avLst/>
          </a:prstGeom>
          <a:solidFill>
            <a:srgbClr val="D8D8D8"/>
          </a:solidFill>
          <a:ln>
            <a:noFill/>
          </a:ln>
        </p:spPr>
      </p:sp>
      <p:sp>
        <p:nvSpPr>
          <p:cNvPr id="286" name="Google Shape;286;p33"/>
          <p:cNvSpPr/>
          <p:nvPr>
            <p:ph idx="3" type="pic"/>
          </p:nvPr>
        </p:nvSpPr>
        <p:spPr>
          <a:xfrm>
            <a:off x="8520545" y="3345874"/>
            <a:ext cx="3671455" cy="2629548"/>
          </a:xfrm>
          <a:prstGeom prst="rect">
            <a:avLst/>
          </a:prstGeom>
          <a:solidFill>
            <a:schemeClr val="lt2"/>
          </a:solidFill>
          <a:ln>
            <a:noFill/>
          </a:ln>
        </p:spPr>
      </p:sp>
      <p:sp>
        <p:nvSpPr>
          <p:cNvPr id="287" name="Google Shape;287;p33"/>
          <p:cNvSpPr txBox="1"/>
          <p:nvPr>
            <p:ph idx="1" type="body"/>
          </p:nvPr>
        </p:nvSpPr>
        <p:spPr>
          <a:xfrm>
            <a:off x="8781094" y="4114800"/>
            <a:ext cx="3161211" cy="16328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100"/>
              <a:buFont typeface="Arial"/>
              <a:buNone/>
              <a:defRPr b="0" i="0" sz="11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3"/>
          <p:cNvSpPr txBox="1"/>
          <p:nvPr>
            <p:ph idx="4" type="body"/>
          </p:nvPr>
        </p:nvSpPr>
        <p:spPr>
          <a:xfrm>
            <a:off x="8781046" y="3597463"/>
            <a:ext cx="3161211" cy="51733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2800"/>
              <a:buFont typeface="Arial"/>
              <a:buNone/>
              <a:defRPr b="0" i="0" sz="2800">
                <a:solidFill>
                  <a:schemeClr val="lt1"/>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WITH TITLE">
  <p:cSld name="1_VIDEO WITH TITLE">
    <p:bg>
      <p:bgPr>
        <a:solidFill>
          <a:schemeClr val="lt1"/>
        </a:solidFill>
      </p:bgPr>
    </p:bg>
    <p:spTree>
      <p:nvGrpSpPr>
        <p:cNvPr id="289" name="Shape 289"/>
        <p:cNvGrpSpPr/>
        <p:nvPr/>
      </p:nvGrpSpPr>
      <p:grpSpPr>
        <a:xfrm>
          <a:off x="0" y="0"/>
          <a:ext cx="0" cy="0"/>
          <a:chOff x="0" y="0"/>
          <a:chExt cx="0" cy="0"/>
        </a:xfrm>
      </p:grpSpPr>
      <p:sp>
        <p:nvSpPr>
          <p:cNvPr id="290" name="Google Shape;290;p34"/>
          <p:cNvSpPr/>
          <p:nvPr>
            <p:ph idx="2" type="media"/>
          </p:nvPr>
        </p:nvSpPr>
        <p:spPr>
          <a:xfrm>
            <a:off x="0" y="1354238"/>
            <a:ext cx="12192000" cy="5521224"/>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FULL PAGE">
  <p:cSld name="1_VIDEO FULL PAGE">
    <p:spTree>
      <p:nvGrpSpPr>
        <p:cNvPr id="292" name="Shape 292"/>
        <p:cNvGrpSpPr/>
        <p:nvPr/>
      </p:nvGrpSpPr>
      <p:grpSpPr>
        <a:xfrm>
          <a:off x="0" y="0"/>
          <a:ext cx="0" cy="0"/>
          <a:chOff x="0" y="0"/>
          <a:chExt cx="0" cy="0"/>
        </a:xfrm>
      </p:grpSpPr>
      <p:sp>
        <p:nvSpPr>
          <p:cNvPr id="293" name="Google Shape;293;p35"/>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5"/>
          <p:cNvSpPr/>
          <p:nvPr>
            <p:ph idx="2" type="media"/>
          </p:nvPr>
        </p:nvSpPr>
        <p:spPr>
          <a:xfrm>
            <a:off x="0" y="0"/>
            <a:ext cx="12192000" cy="6875462"/>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VIDEO FULL PAGE">
  <p:cSld name="2_VIDEO FULL PAGE">
    <p:spTree>
      <p:nvGrpSpPr>
        <p:cNvPr id="295" name="Shape 295"/>
        <p:cNvGrpSpPr/>
        <p:nvPr/>
      </p:nvGrpSpPr>
      <p:grpSpPr>
        <a:xfrm>
          <a:off x="0" y="0"/>
          <a:ext cx="0" cy="0"/>
          <a:chOff x="0" y="0"/>
          <a:chExt cx="0" cy="0"/>
        </a:xfrm>
      </p:grpSpPr>
      <p:sp>
        <p:nvSpPr>
          <p:cNvPr id="296" name="Google Shape;296;p36"/>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6"/>
          <p:cNvSpPr/>
          <p:nvPr>
            <p:ph idx="2" type="media"/>
          </p:nvPr>
        </p:nvSpPr>
        <p:spPr>
          <a:xfrm>
            <a:off x="0" y="0"/>
            <a:ext cx="12192000" cy="6875462"/>
          </a:xfrm>
          <a:prstGeom prst="rect">
            <a:avLst/>
          </a:prstGeom>
          <a:solidFill>
            <a:srgbClr val="F2F2F2"/>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lt2"/>
        </a:solidFill>
      </p:bgPr>
    </p:bg>
    <p:spTree>
      <p:nvGrpSpPr>
        <p:cNvPr id="298" name="Shape 298"/>
        <p:cNvGrpSpPr/>
        <p:nvPr/>
      </p:nvGrpSpPr>
      <p:grpSpPr>
        <a:xfrm>
          <a:off x="0" y="0"/>
          <a:ext cx="0" cy="0"/>
          <a:chOff x="0" y="0"/>
          <a:chExt cx="0" cy="0"/>
        </a:xfrm>
      </p:grpSpPr>
      <p:sp>
        <p:nvSpPr>
          <p:cNvPr id="299" name="Google Shape;299;p37"/>
          <p:cNvSpPr txBox="1"/>
          <p:nvPr>
            <p:ph type="ctrTitle"/>
          </p:nvPr>
        </p:nvSpPr>
        <p:spPr>
          <a:xfrm>
            <a:off x="479377" y="1795481"/>
            <a:ext cx="6768752" cy="127786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9000"/>
              <a:buFont typeface="Montserrat Light"/>
              <a:buNone/>
              <a:defRPr b="0" i="0" sz="9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p:cSld name="BLANK_2">
    <p:spTree>
      <p:nvGrpSpPr>
        <p:cNvPr id="300" name="Shape 300"/>
        <p:cNvGrpSpPr/>
        <p:nvPr/>
      </p:nvGrpSpPr>
      <p:grpSpPr>
        <a:xfrm>
          <a:off x="0" y="0"/>
          <a:ext cx="0" cy="0"/>
          <a:chOff x="0" y="0"/>
          <a:chExt cx="0" cy="0"/>
        </a:xfrm>
      </p:grpSpPr>
      <p:sp>
        <p:nvSpPr>
          <p:cNvPr id="301" name="Google Shape;301;p38"/>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02" name="Google Shape;302;p38"/>
          <p:cNvGrpSpPr/>
          <p:nvPr/>
        </p:nvGrpSpPr>
        <p:grpSpPr>
          <a:xfrm>
            <a:off x="0" y="6769831"/>
            <a:ext cx="12191695" cy="87998"/>
            <a:chOff x="0" y="5077500"/>
            <a:chExt cx="9144000" cy="66000"/>
          </a:xfrm>
        </p:grpSpPr>
        <p:sp>
          <p:nvSpPr>
            <p:cNvPr id="303" name="Google Shape;303;p38"/>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38"/>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38"/>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38"/>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38"/>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38"/>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9" name="Google Shape;309;p38"/>
          <p:cNvSpPr txBox="1"/>
          <p:nvPr>
            <p:ph type="title"/>
          </p:nvPr>
        </p:nvSpPr>
        <p:spPr>
          <a:xfrm>
            <a:off x="600000" y="593367"/>
            <a:ext cx="8275200" cy="11211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10" name="Google Shape;310;p38"/>
          <p:cNvGrpSpPr/>
          <p:nvPr/>
        </p:nvGrpSpPr>
        <p:grpSpPr>
          <a:xfrm>
            <a:off x="11127472" y="695963"/>
            <a:ext cx="545138" cy="379677"/>
            <a:chOff x="238125" y="403750"/>
            <a:chExt cx="6713525" cy="4675825"/>
          </a:xfrm>
        </p:grpSpPr>
        <p:sp>
          <p:nvSpPr>
            <p:cNvPr id="311" name="Google Shape;311;p38"/>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2" name="Google Shape;312;p38"/>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3" name="Google Shape;313;p38"/>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38"/>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5" name="Google Shape;315;p38"/>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6" name="Google Shape;316;p38"/>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7" name="Google Shape;317;p38"/>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Simple Colours">
  <p:cSld name="TITLE_2_1_1_1">
    <p:bg>
      <p:bgPr>
        <a:solidFill>
          <a:schemeClr val="accent2"/>
        </a:solidFill>
      </p:bgPr>
    </p:bg>
    <p:spTree>
      <p:nvGrpSpPr>
        <p:cNvPr id="318" name="Shape 318"/>
        <p:cNvGrpSpPr/>
        <p:nvPr/>
      </p:nvGrpSpPr>
      <p:grpSpPr>
        <a:xfrm>
          <a:off x="0" y="0"/>
          <a:ext cx="0" cy="0"/>
          <a:chOff x="0" y="0"/>
          <a:chExt cx="0" cy="0"/>
        </a:xfrm>
      </p:grpSpPr>
      <p:sp>
        <p:nvSpPr>
          <p:cNvPr id="319" name="Google Shape;319;p39"/>
          <p:cNvSpPr txBox="1"/>
          <p:nvPr>
            <p:ph type="ctrTitle"/>
          </p:nvPr>
        </p:nvSpPr>
        <p:spPr>
          <a:xfrm>
            <a:off x="600000" y="2246900"/>
            <a:ext cx="6513900" cy="26445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20" name="Google Shape;320;p39"/>
          <p:cNvSpPr txBox="1"/>
          <p:nvPr/>
        </p:nvSpPr>
        <p:spPr>
          <a:xfrm>
            <a:off x="600000" y="6097333"/>
            <a:ext cx="2347500" cy="1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300">
                <a:solidFill>
                  <a:srgbClr val="FFFFFF"/>
                </a:solidFill>
                <a:latin typeface="Maven Pro"/>
                <a:ea typeface="Maven Pro"/>
                <a:cs typeface="Maven Pro"/>
                <a:sym typeface="Maven Pro"/>
              </a:rPr>
              <a:t>armakuni.com</a:t>
            </a:r>
            <a:endParaRPr sz="1300">
              <a:solidFill>
                <a:srgbClr val="FFFFFF"/>
              </a:solidFill>
              <a:latin typeface="Maven Pro"/>
              <a:ea typeface="Maven Pro"/>
              <a:cs typeface="Maven Pro"/>
              <a:sym typeface="Maven Pro"/>
            </a:endParaRPr>
          </a:p>
        </p:txBody>
      </p:sp>
      <p:sp>
        <p:nvSpPr>
          <p:cNvPr id="321" name="Google Shape;321;p39"/>
          <p:cNvSpPr txBox="1"/>
          <p:nvPr>
            <p:ph idx="1" type="body"/>
          </p:nvPr>
        </p:nvSpPr>
        <p:spPr>
          <a:xfrm>
            <a:off x="599200" y="5902667"/>
            <a:ext cx="1626300" cy="252000"/>
          </a:xfrm>
          <a:prstGeom prst="rect">
            <a:avLst/>
          </a:prstGeom>
        </p:spPr>
        <p:txBody>
          <a:bodyPr anchorCtr="0" anchor="t" bIns="45700" lIns="0" spcFirstLastPara="1" rIns="91425" wrap="square" tIns="45700">
            <a:noAutofit/>
          </a:bodyPr>
          <a:lstStyle>
            <a:lvl1pPr indent="-330200" lvl="0" marL="457200" rtl="0">
              <a:spcBef>
                <a:spcPts val="0"/>
              </a:spcBef>
              <a:spcAft>
                <a:spcPts val="0"/>
              </a:spcAft>
              <a:buClr>
                <a:srgbClr val="FFFFFF"/>
              </a:buClr>
              <a:buSzPts val="1600"/>
              <a:buChar char="•"/>
              <a:defRPr>
                <a:solidFill>
                  <a:srgbClr val="FFFFFF"/>
                </a:solidFill>
              </a:defRPr>
            </a:lvl1pPr>
            <a:lvl2pPr indent="-317500" lvl="1" marL="914400" rtl="0">
              <a:spcBef>
                <a:spcPts val="600"/>
              </a:spcBef>
              <a:spcAft>
                <a:spcPts val="0"/>
              </a:spcAft>
              <a:buSzPts val="1400"/>
              <a:buChar char="–"/>
              <a:defRPr/>
            </a:lvl2pPr>
            <a:lvl3pPr indent="-304800" lvl="2" marL="1371600" rtl="0">
              <a:spcBef>
                <a:spcPts val="600"/>
              </a:spcBef>
              <a:spcAft>
                <a:spcPts val="0"/>
              </a:spcAft>
              <a:buSzPts val="1200"/>
              <a:buChar char="–"/>
              <a:defRPr/>
            </a:lvl3pPr>
            <a:lvl4pPr indent="-304800" lvl="3" marL="1828800" rtl="0">
              <a:spcBef>
                <a:spcPts val="600"/>
              </a:spcBef>
              <a:spcAft>
                <a:spcPts val="0"/>
              </a:spcAft>
              <a:buSzPts val="1200"/>
              <a:buChar char="–"/>
              <a:defRPr/>
            </a:lvl4pPr>
            <a:lvl5pPr indent="-304800" lvl="4" marL="2286000" rtl="0">
              <a:spcBef>
                <a:spcPts val="600"/>
              </a:spcBef>
              <a:spcAft>
                <a:spcPts val="0"/>
              </a:spcAft>
              <a:buSzPts val="1200"/>
              <a:buChar char="–"/>
              <a:defRPr/>
            </a:lvl5pPr>
            <a:lvl6pPr indent="-342900" lvl="5" marL="2743200" rtl="0">
              <a:spcBef>
                <a:spcPts val="6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grpSp>
        <p:nvGrpSpPr>
          <p:cNvPr id="322" name="Google Shape;322;p39"/>
          <p:cNvGrpSpPr/>
          <p:nvPr/>
        </p:nvGrpSpPr>
        <p:grpSpPr>
          <a:xfrm>
            <a:off x="598823" y="599103"/>
            <a:ext cx="3249561" cy="534742"/>
            <a:chOff x="238125" y="2230625"/>
            <a:chExt cx="7113750" cy="1170625"/>
          </a:xfrm>
        </p:grpSpPr>
        <p:sp>
          <p:nvSpPr>
            <p:cNvPr id="323" name="Google Shape;323;p39"/>
            <p:cNvSpPr/>
            <p:nvPr/>
          </p:nvSpPr>
          <p:spPr>
            <a:xfrm>
              <a:off x="2212225" y="2408400"/>
              <a:ext cx="778125" cy="880850"/>
            </a:xfrm>
            <a:custGeom>
              <a:rect b="b" l="l" r="r" t="t"/>
              <a:pathLst>
                <a:path extrusionOk="0" h="35234" w="31125">
                  <a:moveTo>
                    <a:pt x="15701" y="6511"/>
                  </a:moveTo>
                  <a:lnTo>
                    <a:pt x="20642" y="21796"/>
                  </a:lnTo>
                  <a:lnTo>
                    <a:pt x="10529" y="21796"/>
                  </a:lnTo>
                  <a:lnTo>
                    <a:pt x="15470" y="6511"/>
                  </a:lnTo>
                  <a:close/>
                  <a:moveTo>
                    <a:pt x="12792" y="0"/>
                  </a:moveTo>
                  <a:cubicBezTo>
                    <a:pt x="12376" y="0"/>
                    <a:pt x="12145" y="185"/>
                    <a:pt x="12007" y="601"/>
                  </a:cubicBezTo>
                  <a:lnTo>
                    <a:pt x="185" y="34357"/>
                  </a:lnTo>
                  <a:cubicBezTo>
                    <a:pt x="1" y="34911"/>
                    <a:pt x="231" y="35234"/>
                    <a:pt x="739" y="35234"/>
                  </a:cubicBezTo>
                  <a:lnTo>
                    <a:pt x="5588" y="35234"/>
                  </a:lnTo>
                  <a:cubicBezTo>
                    <a:pt x="5958" y="35234"/>
                    <a:pt x="6281" y="35003"/>
                    <a:pt x="6419" y="34634"/>
                  </a:cubicBezTo>
                  <a:lnTo>
                    <a:pt x="8821" y="27199"/>
                  </a:lnTo>
                  <a:lnTo>
                    <a:pt x="22351" y="27199"/>
                  </a:lnTo>
                  <a:lnTo>
                    <a:pt x="24752" y="34634"/>
                  </a:lnTo>
                  <a:cubicBezTo>
                    <a:pt x="24844" y="35003"/>
                    <a:pt x="25168" y="35234"/>
                    <a:pt x="25583" y="35234"/>
                  </a:cubicBezTo>
                  <a:lnTo>
                    <a:pt x="30386" y="35234"/>
                  </a:lnTo>
                  <a:cubicBezTo>
                    <a:pt x="30894" y="35234"/>
                    <a:pt x="31125" y="34911"/>
                    <a:pt x="30986" y="34357"/>
                  </a:cubicBezTo>
                  <a:lnTo>
                    <a:pt x="19164" y="601"/>
                  </a:lnTo>
                  <a:cubicBezTo>
                    <a:pt x="19026" y="185"/>
                    <a:pt x="18795" y="0"/>
                    <a:pt x="18379"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39"/>
            <p:cNvSpPr/>
            <p:nvPr/>
          </p:nvSpPr>
          <p:spPr>
            <a:xfrm>
              <a:off x="3072300" y="2635825"/>
              <a:ext cx="370600" cy="653425"/>
            </a:xfrm>
            <a:custGeom>
              <a:rect b="b" l="l" r="r" t="t"/>
              <a:pathLst>
                <a:path extrusionOk="0" h="26137" w="14824">
                  <a:moveTo>
                    <a:pt x="9143" y="0"/>
                  </a:moveTo>
                  <a:cubicBezTo>
                    <a:pt x="6142" y="0"/>
                    <a:pt x="3048" y="647"/>
                    <a:pt x="554" y="1894"/>
                  </a:cubicBezTo>
                  <a:cubicBezTo>
                    <a:pt x="139" y="2032"/>
                    <a:pt x="0" y="2309"/>
                    <a:pt x="0" y="2725"/>
                  </a:cubicBezTo>
                  <a:lnTo>
                    <a:pt x="0" y="25398"/>
                  </a:lnTo>
                  <a:cubicBezTo>
                    <a:pt x="0" y="25860"/>
                    <a:pt x="231" y="26137"/>
                    <a:pt x="739" y="26137"/>
                  </a:cubicBezTo>
                  <a:lnTo>
                    <a:pt x="4987" y="26137"/>
                  </a:lnTo>
                  <a:cubicBezTo>
                    <a:pt x="5449" y="26137"/>
                    <a:pt x="5726" y="25860"/>
                    <a:pt x="5726" y="25398"/>
                  </a:cubicBezTo>
                  <a:lnTo>
                    <a:pt x="5726" y="5773"/>
                  </a:lnTo>
                  <a:cubicBezTo>
                    <a:pt x="6650" y="5403"/>
                    <a:pt x="8266" y="5080"/>
                    <a:pt x="10021" y="5080"/>
                  </a:cubicBezTo>
                  <a:cubicBezTo>
                    <a:pt x="11360" y="5080"/>
                    <a:pt x="12792" y="5080"/>
                    <a:pt x="14038" y="5265"/>
                  </a:cubicBezTo>
                  <a:cubicBezTo>
                    <a:pt x="14128" y="5289"/>
                    <a:pt x="14211" y="5301"/>
                    <a:pt x="14286" y="5301"/>
                  </a:cubicBezTo>
                  <a:cubicBezTo>
                    <a:pt x="14636" y="5301"/>
                    <a:pt x="14823" y="5052"/>
                    <a:pt x="14823" y="4711"/>
                  </a:cubicBezTo>
                  <a:lnTo>
                    <a:pt x="14823" y="1155"/>
                  </a:lnTo>
                  <a:cubicBezTo>
                    <a:pt x="14823" y="739"/>
                    <a:pt x="14639" y="462"/>
                    <a:pt x="14177" y="416"/>
                  </a:cubicBezTo>
                  <a:cubicBezTo>
                    <a:pt x="12330" y="93"/>
                    <a:pt x="10667" y="0"/>
                    <a:pt x="914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39"/>
            <p:cNvSpPr/>
            <p:nvPr/>
          </p:nvSpPr>
          <p:spPr>
            <a:xfrm>
              <a:off x="3538700" y="2635825"/>
              <a:ext cx="867000" cy="653425"/>
            </a:xfrm>
            <a:custGeom>
              <a:rect b="b" l="l" r="r" t="t"/>
              <a:pathLst>
                <a:path extrusionOk="0" h="26137" w="34680">
                  <a:moveTo>
                    <a:pt x="9513" y="0"/>
                  </a:moveTo>
                  <a:cubicBezTo>
                    <a:pt x="6419" y="0"/>
                    <a:pt x="3325" y="739"/>
                    <a:pt x="600" y="1940"/>
                  </a:cubicBezTo>
                  <a:cubicBezTo>
                    <a:pt x="139" y="2125"/>
                    <a:pt x="0" y="2448"/>
                    <a:pt x="0" y="2817"/>
                  </a:cubicBezTo>
                  <a:lnTo>
                    <a:pt x="0" y="25398"/>
                  </a:lnTo>
                  <a:cubicBezTo>
                    <a:pt x="0" y="25860"/>
                    <a:pt x="231" y="26137"/>
                    <a:pt x="739" y="26137"/>
                  </a:cubicBezTo>
                  <a:lnTo>
                    <a:pt x="4987" y="26137"/>
                  </a:lnTo>
                  <a:cubicBezTo>
                    <a:pt x="5495" y="26137"/>
                    <a:pt x="5726" y="25860"/>
                    <a:pt x="5726" y="25398"/>
                  </a:cubicBezTo>
                  <a:lnTo>
                    <a:pt x="5726" y="5680"/>
                  </a:lnTo>
                  <a:cubicBezTo>
                    <a:pt x="6696" y="5403"/>
                    <a:pt x="7989" y="5126"/>
                    <a:pt x="9651" y="5126"/>
                  </a:cubicBezTo>
                  <a:cubicBezTo>
                    <a:pt x="12884" y="5126"/>
                    <a:pt x="14546" y="6696"/>
                    <a:pt x="14546" y="10298"/>
                  </a:cubicBezTo>
                  <a:lnTo>
                    <a:pt x="14546" y="25398"/>
                  </a:lnTo>
                  <a:cubicBezTo>
                    <a:pt x="14546" y="25860"/>
                    <a:pt x="14823" y="26137"/>
                    <a:pt x="15285" y="26137"/>
                  </a:cubicBezTo>
                  <a:lnTo>
                    <a:pt x="19533" y="26137"/>
                  </a:lnTo>
                  <a:cubicBezTo>
                    <a:pt x="19995" y="26137"/>
                    <a:pt x="20272" y="25860"/>
                    <a:pt x="20272" y="25398"/>
                  </a:cubicBezTo>
                  <a:lnTo>
                    <a:pt x="20272" y="10390"/>
                  </a:lnTo>
                  <a:cubicBezTo>
                    <a:pt x="20272" y="8913"/>
                    <a:pt x="19995" y="7620"/>
                    <a:pt x="19626" y="6419"/>
                  </a:cubicBezTo>
                  <a:cubicBezTo>
                    <a:pt x="20873" y="5588"/>
                    <a:pt x="22304" y="5172"/>
                    <a:pt x="23967" y="5172"/>
                  </a:cubicBezTo>
                  <a:cubicBezTo>
                    <a:pt x="27476" y="5172"/>
                    <a:pt x="29000" y="7112"/>
                    <a:pt x="29000" y="10298"/>
                  </a:cubicBezTo>
                  <a:lnTo>
                    <a:pt x="29000" y="25398"/>
                  </a:lnTo>
                  <a:cubicBezTo>
                    <a:pt x="29000" y="25860"/>
                    <a:pt x="29277" y="26137"/>
                    <a:pt x="29693" y="26137"/>
                  </a:cubicBezTo>
                  <a:lnTo>
                    <a:pt x="33987" y="26137"/>
                  </a:lnTo>
                  <a:cubicBezTo>
                    <a:pt x="34449" y="26137"/>
                    <a:pt x="34680" y="25860"/>
                    <a:pt x="34680" y="25398"/>
                  </a:cubicBezTo>
                  <a:lnTo>
                    <a:pt x="34680" y="10483"/>
                  </a:lnTo>
                  <a:cubicBezTo>
                    <a:pt x="34680" y="3602"/>
                    <a:pt x="30247" y="0"/>
                    <a:pt x="24105" y="0"/>
                  </a:cubicBezTo>
                  <a:cubicBezTo>
                    <a:pt x="21242" y="0"/>
                    <a:pt x="19118" y="739"/>
                    <a:pt x="16670" y="2263"/>
                  </a:cubicBezTo>
                  <a:cubicBezTo>
                    <a:pt x="14823" y="832"/>
                    <a:pt x="12422" y="0"/>
                    <a:pt x="951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39"/>
            <p:cNvSpPr/>
            <p:nvPr/>
          </p:nvSpPr>
          <p:spPr>
            <a:xfrm>
              <a:off x="4511900" y="2635825"/>
              <a:ext cx="535675" cy="667300"/>
            </a:xfrm>
            <a:custGeom>
              <a:rect b="b" l="l" r="r" t="t"/>
              <a:pathLst>
                <a:path extrusionOk="0" h="26692" w="21427">
                  <a:moveTo>
                    <a:pt x="10944" y="15193"/>
                  </a:moveTo>
                  <a:cubicBezTo>
                    <a:pt x="12468" y="15193"/>
                    <a:pt x="14362" y="15378"/>
                    <a:pt x="15701" y="15562"/>
                  </a:cubicBezTo>
                  <a:lnTo>
                    <a:pt x="15701" y="21150"/>
                  </a:lnTo>
                  <a:cubicBezTo>
                    <a:pt x="14454" y="21427"/>
                    <a:pt x="12607" y="21750"/>
                    <a:pt x="10991" y="21750"/>
                  </a:cubicBezTo>
                  <a:cubicBezTo>
                    <a:pt x="7989" y="21750"/>
                    <a:pt x="5773" y="20734"/>
                    <a:pt x="5773" y="18425"/>
                  </a:cubicBezTo>
                  <a:cubicBezTo>
                    <a:pt x="5773" y="16393"/>
                    <a:pt x="7250" y="15193"/>
                    <a:pt x="10944" y="15193"/>
                  </a:cubicBezTo>
                  <a:close/>
                  <a:moveTo>
                    <a:pt x="11175" y="0"/>
                  </a:moveTo>
                  <a:cubicBezTo>
                    <a:pt x="7204" y="0"/>
                    <a:pt x="3879" y="1016"/>
                    <a:pt x="1524" y="2633"/>
                  </a:cubicBezTo>
                  <a:cubicBezTo>
                    <a:pt x="1293" y="2817"/>
                    <a:pt x="1293" y="3048"/>
                    <a:pt x="1524" y="3464"/>
                  </a:cubicBezTo>
                  <a:lnTo>
                    <a:pt x="3510" y="6465"/>
                  </a:lnTo>
                  <a:cubicBezTo>
                    <a:pt x="3645" y="6708"/>
                    <a:pt x="3827" y="6825"/>
                    <a:pt x="4028" y="6825"/>
                  </a:cubicBezTo>
                  <a:cubicBezTo>
                    <a:pt x="4172" y="6825"/>
                    <a:pt x="4326" y="6765"/>
                    <a:pt x="4480" y="6650"/>
                  </a:cubicBezTo>
                  <a:cubicBezTo>
                    <a:pt x="6050" y="5726"/>
                    <a:pt x="8312" y="5080"/>
                    <a:pt x="10760" y="5080"/>
                  </a:cubicBezTo>
                  <a:cubicBezTo>
                    <a:pt x="14408" y="5080"/>
                    <a:pt x="15701" y="6558"/>
                    <a:pt x="15701" y="10067"/>
                  </a:cubicBezTo>
                  <a:lnTo>
                    <a:pt x="15701" y="10991"/>
                  </a:lnTo>
                  <a:cubicBezTo>
                    <a:pt x="14223" y="10806"/>
                    <a:pt x="12422" y="10621"/>
                    <a:pt x="10760" y="10621"/>
                  </a:cubicBezTo>
                  <a:cubicBezTo>
                    <a:pt x="4480" y="10621"/>
                    <a:pt x="0" y="13115"/>
                    <a:pt x="0" y="18471"/>
                  </a:cubicBezTo>
                  <a:cubicBezTo>
                    <a:pt x="0" y="24659"/>
                    <a:pt x="5265" y="26691"/>
                    <a:pt x="10991" y="26691"/>
                  </a:cubicBezTo>
                  <a:cubicBezTo>
                    <a:pt x="14639" y="26691"/>
                    <a:pt x="18333" y="25998"/>
                    <a:pt x="20873" y="25213"/>
                  </a:cubicBezTo>
                  <a:cubicBezTo>
                    <a:pt x="21242" y="25075"/>
                    <a:pt x="21427" y="24798"/>
                    <a:pt x="21427" y="24382"/>
                  </a:cubicBezTo>
                  <a:lnTo>
                    <a:pt x="21427" y="10021"/>
                  </a:lnTo>
                  <a:cubicBezTo>
                    <a:pt x="21427" y="3048"/>
                    <a:pt x="17271" y="0"/>
                    <a:pt x="1117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39"/>
            <p:cNvSpPr/>
            <p:nvPr/>
          </p:nvSpPr>
          <p:spPr>
            <a:xfrm>
              <a:off x="5196475" y="2408400"/>
              <a:ext cx="553025" cy="880850"/>
            </a:xfrm>
            <a:custGeom>
              <a:rect b="b" l="l" r="r" t="t"/>
              <a:pathLst>
                <a:path extrusionOk="0" h="35234" w="22121">
                  <a:moveTo>
                    <a:pt x="740" y="0"/>
                  </a:moveTo>
                  <a:cubicBezTo>
                    <a:pt x="232" y="0"/>
                    <a:pt x="1" y="231"/>
                    <a:pt x="1" y="739"/>
                  </a:cubicBezTo>
                  <a:lnTo>
                    <a:pt x="1" y="34495"/>
                  </a:lnTo>
                  <a:cubicBezTo>
                    <a:pt x="1" y="34957"/>
                    <a:pt x="232" y="35234"/>
                    <a:pt x="740" y="35234"/>
                  </a:cubicBezTo>
                  <a:lnTo>
                    <a:pt x="4988" y="35234"/>
                  </a:lnTo>
                  <a:cubicBezTo>
                    <a:pt x="5450" y="35234"/>
                    <a:pt x="5727" y="34957"/>
                    <a:pt x="5727" y="34495"/>
                  </a:cubicBezTo>
                  <a:lnTo>
                    <a:pt x="5727" y="26414"/>
                  </a:lnTo>
                  <a:lnTo>
                    <a:pt x="7436" y="24613"/>
                  </a:lnTo>
                  <a:lnTo>
                    <a:pt x="15147" y="34772"/>
                  </a:lnTo>
                  <a:cubicBezTo>
                    <a:pt x="15378" y="35095"/>
                    <a:pt x="15701" y="35234"/>
                    <a:pt x="16117" y="35234"/>
                  </a:cubicBezTo>
                  <a:lnTo>
                    <a:pt x="21335" y="35234"/>
                  </a:lnTo>
                  <a:cubicBezTo>
                    <a:pt x="21982" y="35234"/>
                    <a:pt x="22120" y="34818"/>
                    <a:pt x="21751" y="34310"/>
                  </a:cubicBezTo>
                  <a:lnTo>
                    <a:pt x="11222" y="20642"/>
                  </a:lnTo>
                  <a:lnTo>
                    <a:pt x="20735" y="10529"/>
                  </a:lnTo>
                  <a:cubicBezTo>
                    <a:pt x="21104" y="10113"/>
                    <a:pt x="20966" y="9698"/>
                    <a:pt x="20319" y="9698"/>
                  </a:cubicBezTo>
                  <a:lnTo>
                    <a:pt x="15286" y="9698"/>
                  </a:lnTo>
                  <a:cubicBezTo>
                    <a:pt x="14870" y="9698"/>
                    <a:pt x="14639" y="9744"/>
                    <a:pt x="14362" y="10067"/>
                  </a:cubicBezTo>
                  <a:lnTo>
                    <a:pt x="5727" y="19441"/>
                  </a:lnTo>
                  <a:lnTo>
                    <a:pt x="5727" y="739"/>
                  </a:lnTo>
                  <a:cubicBezTo>
                    <a:pt x="5727" y="231"/>
                    <a:pt x="5450" y="0"/>
                    <a:pt x="4988"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39"/>
            <p:cNvSpPr/>
            <p:nvPr/>
          </p:nvSpPr>
          <p:spPr>
            <a:xfrm>
              <a:off x="5815275" y="2650825"/>
              <a:ext cx="536850" cy="652300"/>
            </a:xfrm>
            <a:custGeom>
              <a:rect b="b" l="l" r="r" t="t"/>
              <a:pathLst>
                <a:path extrusionOk="0" h="26092" w="21474">
                  <a:moveTo>
                    <a:pt x="739" y="1"/>
                  </a:moveTo>
                  <a:cubicBezTo>
                    <a:pt x="277" y="1"/>
                    <a:pt x="0" y="232"/>
                    <a:pt x="0" y="693"/>
                  </a:cubicBezTo>
                  <a:lnTo>
                    <a:pt x="0" y="15008"/>
                  </a:lnTo>
                  <a:cubicBezTo>
                    <a:pt x="0" y="22905"/>
                    <a:pt x="4618" y="26091"/>
                    <a:pt x="11314" y="26091"/>
                  </a:cubicBezTo>
                  <a:cubicBezTo>
                    <a:pt x="14731" y="26091"/>
                    <a:pt x="18148" y="25352"/>
                    <a:pt x="20965" y="24152"/>
                  </a:cubicBezTo>
                  <a:cubicBezTo>
                    <a:pt x="21288" y="24013"/>
                    <a:pt x="21473" y="23690"/>
                    <a:pt x="21473" y="23274"/>
                  </a:cubicBezTo>
                  <a:lnTo>
                    <a:pt x="21473" y="693"/>
                  </a:lnTo>
                  <a:cubicBezTo>
                    <a:pt x="21473" y="232"/>
                    <a:pt x="21196" y="1"/>
                    <a:pt x="20734" y="1"/>
                  </a:cubicBezTo>
                  <a:lnTo>
                    <a:pt x="16486" y="1"/>
                  </a:lnTo>
                  <a:cubicBezTo>
                    <a:pt x="16024" y="1"/>
                    <a:pt x="15793" y="232"/>
                    <a:pt x="15793" y="693"/>
                  </a:cubicBezTo>
                  <a:lnTo>
                    <a:pt x="15793" y="20411"/>
                  </a:lnTo>
                  <a:cubicBezTo>
                    <a:pt x="14639" y="20781"/>
                    <a:pt x="12930" y="20965"/>
                    <a:pt x="11314" y="20965"/>
                  </a:cubicBezTo>
                  <a:cubicBezTo>
                    <a:pt x="7804" y="20965"/>
                    <a:pt x="5726" y="19580"/>
                    <a:pt x="5726" y="14916"/>
                  </a:cubicBezTo>
                  <a:lnTo>
                    <a:pt x="5726" y="693"/>
                  </a:lnTo>
                  <a:cubicBezTo>
                    <a:pt x="5726" y="232"/>
                    <a:pt x="5496" y="1"/>
                    <a:pt x="5034"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39"/>
            <p:cNvSpPr/>
            <p:nvPr/>
          </p:nvSpPr>
          <p:spPr>
            <a:xfrm>
              <a:off x="6505625" y="2635825"/>
              <a:ext cx="543775" cy="653425"/>
            </a:xfrm>
            <a:custGeom>
              <a:rect b="b" l="l" r="r" t="t"/>
              <a:pathLst>
                <a:path extrusionOk="0" h="26137" w="21751">
                  <a:moveTo>
                    <a:pt x="10345" y="0"/>
                  </a:moveTo>
                  <a:cubicBezTo>
                    <a:pt x="6835" y="0"/>
                    <a:pt x="3372" y="693"/>
                    <a:pt x="509" y="1940"/>
                  </a:cubicBezTo>
                  <a:cubicBezTo>
                    <a:pt x="139" y="2125"/>
                    <a:pt x="1" y="2448"/>
                    <a:pt x="1" y="2817"/>
                  </a:cubicBezTo>
                  <a:lnTo>
                    <a:pt x="1" y="25398"/>
                  </a:lnTo>
                  <a:cubicBezTo>
                    <a:pt x="1" y="25860"/>
                    <a:pt x="232" y="26137"/>
                    <a:pt x="740" y="26137"/>
                  </a:cubicBezTo>
                  <a:lnTo>
                    <a:pt x="4942" y="26137"/>
                  </a:lnTo>
                  <a:cubicBezTo>
                    <a:pt x="5450" y="26137"/>
                    <a:pt x="5681" y="25860"/>
                    <a:pt x="5681" y="25398"/>
                  </a:cubicBezTo>
                  <a:lnTo>
                    <a:pt x="5681" y="5680"/>
                  </a:lnTo>
                  <a:cubicBezTo>
                    <a:pt x="6835" y="5403"/>
                    <a:pt x="8636" y="5126"/>
                    <a:pt x="10345" y="5126"/>
                  </a:cubicBezTo>
                  <a:cubicBezTo>
                    <a:pt x="13947" y="5126"/>
                    <a:pt x="16025" y="6511"/>
                    <a:pt x="16025" y="11129"/>
                  </a:cubicBezTo>
                  <a:lnTo>
                    <a:pt x="16025" y="25398"/>
                  </a:lnTo>
                  <a:cubicBezTo>
                    <a:pt x="16025" y="25860"/>
                    <a:pt x="16348" y="26137"/>
                    <a:pt x="16763" y="26137"/>
                  </a:cubicBezTo>
                  <a:lnTo>
                    <a:pt x="21058" y="26137"/>
                  </a:lnTo>
                  <a:cubicBezTo>
                    <a:pt x="21520" y="26137"/>
                    <a:pt x="21751" y="25860"/>
                    <a:pt x="21751" y="25398"/>
                  </a:cubicBezTo>
                  <a:lnTo>
                    <a:pt x="21751" y="11037"/>
                  </a:lnTo>
                  <a:cubicBezTo>
                    <a:pt x="21751" y="3187"/>
                    <a:pt x="17133" y="0"/>
                    <a:pt x="1034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p39"/>
            <p:cNvSpPr/>
            <p:nvPr/>
          </p:nvSpPr>
          <p:spPr>
            <a:xfrm>
              <a:off x="7190225" y="2403775"/>
              <a:ext cx="161650" cy="885475"/>
            </a:xfrm>
            <a:custGeom>
              <a:rect b="b" l="l" r="r" t="t"/>
              <a:pathLst>
                <a:path extrusionOk="0" h="35419" w="6466">
                  <a:moveTo>
                    <a:pt x="3233" y="1"/>
                  </a:moveTo>
                  <a:cubicBezTo>
                    <a:pt x="1432" y="1"/>
                    <a:pt x="0" y="1294"/>
                    <a:pt x="0" y="3187"/>
                  </a:cubicBezTo>
                  <a:cubicBezTo>
                    <a:pt x="0" y="4988"/>
                    <a:pt x="1432" y="6419"/>
                    <a:pt x="3233" y="6419"/>
                  </a:cubicBezTo>
                  <a:cubicBezTo>
                    <a:pt x="5126" y="6419"/>
                    <a:pt x="6465" y="4988"/>
                    <a:pt x="6465" y="3187"/>
                  </a:cubicBezTo>
                  <a:cubicBezTo>
                    <a:pt x="6465" y="1294"/>
                    <a:pt x="5126" y="1"/>
                    <a:pt x="3233" y="1"/>
                  </a:cubicBezTo>
                  <a:close/>
                  <a:moveTo>
                    <a:pt x="1063" y="9883"/>
                  </a:moveTo>
                  <a:cubicBezTo>
                    <a:pt x="647" y="9883"/>
                    <a:pt x="324" y="10114"/>
                    <a:pt x="324" y="10575"/>
                  </a:cubicBezTo>
                  <a:lnTo>
                    <a:pt x="324" y="34680"/>
                  </a:lnTo>
                  <a:cubicBezTo>
                    <a:pt x="324" y="35142"/>
                    <a:pt x="647" y="35419"/>
                    <a:pt x="1063" y="35419"/>
                  </a:cubicBezTo>
                  <a:lnTo>
                    <a:pt x="5357" y="35419"/>
                  </a:lnTo>
                  <a:cubicBezTo>
                    <a:pt x="5819" y="35419"/>
                    <a:pt x="6050" y="35142"/>
                    <a:pt x="6050" y="34680"/>
                  </a:cubicBezTo>
                  <a:lnTo>
                    <a:pt x="6050" y="10575"/>
                  </a:lnTo>
                  <a:cubicBezTo>
                    <a:pt x="6050" y="10114"/>
                    <a:pt x="5819" y="9883"/>
                    <a:pt x="5357" y="9883"/>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39"/>
            <p:cNvSpPr/>
            <p:nvPr/>
          </p:nvSpPr>
          <p:spPr>
            <a:xfrm>
              <a:off x="639850" y="2230625"/>
              <a:ext cx="759675" cy="1170625"/>
            </a:xfrm>
            <a:custGeom>
              <a:rect b="b" l="l" r="r" t="t"/>
              <a:pathLst>
                <a:path extrusionOk="0" h="46825" w="30387">
                  <a:moveTo>
                    <a:pt x="1" y="0"/>
                  </a:moveTo>
                  <a:lnTo>
                    <a:pt x="1" y="1154"/>
                  </a:lnTo>
                  <a:lnTo>
                    <a:pt x="14501" y="1154"/>
                  </a:lnTo>
                  <a:lnTo>
                    <a:pt x="28770" y="45670"/>
                  </a:lnTo>
                  <a:lnTo>
                    <a:pt x="14916" y="45670"/>
                  </a:lnTo>
                  <a:lnTo>
                    <a:pt x="7713" y="23828"/>
                  </a:lnTo>
                  <a:lnTo>
                    <a:pt x="6604" y="24197"/>
                  </a:lnTo>
                  <a:lnTo>
                    <a:pt x="14085" y="46824"/>
                  </a:lnTo>
                  <a:lnTo>
                    <a:pt x="30386" y="46824"/>
                  </a:lnTo>
                  <a:lnTo>
                    <a:pt x="15332"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39"/>
            <p:cNvSpPr/>
            <p:nvPr/>
          </p:nvSpPr>
          <p:spPr>
            <a:xfrm>
              <a:off x="1685800" y="2803225"/>
              <a:ext cx="4650" cy="25"/>
            </a:xfrm>
            <a:custGeom>
              <a:rect b="b" l="l" r="r" t="t"/>
              <a:pathLst>
                <a:path extrusionOk="0" h="1" w="186">
                  <a:moveTo>
                    <a:pt x="0" y="0"/>
                  </a:moveTo>
                  <a:lnTo>
                    <a:pt x="0" y="0"/>
                  </a:lnTo>
                  <a:lnTo>
                    <a:pt x="185" y="0"/>
                  </a:lnTo>
                  <a:lnTo>
                    <a:pt x="18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39"/>
            <p:cNvSpPr/>
            <p:nvPr/>
          </p:nvSpPr>
          <p:spPr>
            <a:xfrm>
              <a:off x="1311750" y="2803225"/>
              <a:ext cx="602650" cy="596875"/>
            </a:xfrm>
            <a:custGeom>
              <a:rect b="b" l="l" r="r" t="t"/>
              <a:pathLst>
                <a:path extrusionOk="0" h="23875" w="24106">
                  <a:moveTo>
                    <a:pt x="1" y="0"/>
                  </a:moveTo>
                  <a:lnTo>
                    <a:pt x="7805" y="23874"/>
                  </a:lnTo>
                  <a:lnTo>
                    <a:pt x="24106" y="23874"/>
                  </a:lnTo>
                  <a:lnTo>
                    <a:pt x="16163" y="0"/>
                  </a:lnTo>
                  <a:lnTo>
                    <a:pt x="14962" y="0"/>
                  </a:lnTo>
                  <a:lnTo>
                    <a:pt x="22489" y="22720"/>
                  </a:lnTo>
                  <a:lnTo>
                    <a:pt x="8636" y="22720"/>
                  </a:lnTo>
                  <a:lnTo>
                    <a:pt x="1201"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39"/>
            <p:cNvSpPr/>
            <p:nvPr/>
          </p:nvSpPr>
          <p:spPr>
            <a:xfrm>
              <a:off x="1518400" y="2230625"/>
              <a:ext cx="391375" cy="572625"/>
            </a:xfrm>
            <a:custGeom>
              <a:rect b="b" l="l" r="r" t="t"/>
              <a:pathLst>
                <a:path extrusionOk="0" h="22905" w="15655">
                  <a:moveTo>
                    <a:pt x="1" y="0"/>
                  </a:moveTo>
                  <a:lnTo>
                    <a:pt x="370" y="1154"/>
                  </a:lnTo>
                  <a:lnTo>
                    <a:pt x="14085" y="1154"/>
                  </a:lnTo>
                  <a:lnTo>
                    <a:pt x="7297" y="21103"/>
                  </a:lnTo>
                  <a:lnTo>
                    <a:pt x="7897" y="22904"/>
                  </a:lnTo>
                  <a:lnTo>
                    <a:pt x="14547" y="3417"/>
                  </a:lnTo>
                  <a:lnTo>
                    <a:pt x="1565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39"/>
            <p:cNvSpPr/>
            <p:nvPr/>
          </p:nvSpPr>
          <p:spPr>
            <a:xfrm>
              <a:off x="1311750" y="2230625"/>
              <a:ext cx="404075" cy="572625"/>
            </a:xfrm>
            <a:custGeom>
              <a:rect b="b" l="l" r="r" t="t"/>
              <a:pathLst>
                <a:path extrusionOk="0" h="22905" w="16163">
                  <a:moveTo>
                    <a:pt x="8220" y="3463"/>
                  </a:moveTo>
                  <a:lnTo>
                    <a:pt x="14547" y="21750"/>
                  </a:lnTo>
                  <a:lnTo>
                    <a:pt x="1617" y="21750"/>
                  </a:lnTo>
                  <a:lnTo>
                    <a:pt x="8220" y="3463"/>
                  </a:lnTo>
                  <a:close/>
                  <a:moveTo>
                    <a:pt x="8267" y="0"/>
                  </a:moveTo>
                  <a:lnTo>
                    <a:pt x="1" y="22904"/>
                  </a:lnTo>
                  <a:lnTo>
                    <a:pt x="16163" y="22904"/>
                  </a:lnTo>
                  <a:lnTo>
                    <a:pt x="826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39"/>
            <p:cNvSpPr/>
            <p:nvPr/>
          </p:nvSpPr>
          <p:spPr>
            <a:xfrm>
              <a:off x="238125" y="2230625"/>
              <a:ext cx="725000" cy="1170625"/>
            </a:xfrm>
            <a:custGeom>
              <a:rect b="b" l="l" r="r" t="t"/>
              <a:pathLst>
                <a:path extrusionOk="0" h="46825" w="29000">
                  <a:moveTo>
                    <a:pt x="15054" y="0"/>
                  </a:moveTo>
                  <a:lnTo>
                    <a:pt x="0" y="46824"/>
                  </a:lnTo>
                  <a:lnTo>
                    <a:pt x="16301" y="46824"/>
                  </a:lnTo>
                  <a:lnTo>
                    <a:pt x="23782" y="24197"/>
                  </a:lnTo>
                  <a:lnTo>
                    <a:pt x="22673" y="23828"/>
                  </a:lnTo>
                  <a:lnTo>
                    <a:pt x="15470" y="45670"/>
                  </a:lnTo>
                  <a:lnTo>
                    <a:pt x="1570" y="45670"/>
                  </a:lnTo>
                  <a:lnTo>
                    <a:pt x="15885" y="1154"/>
                  </a:lnTo>
                  <a:lnTo>
                    <a:pt x="29000" y="1154"/>
                  </a:lnTo>
                  <a:lnTo>
                    <a:pt x="29000"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39"/>
            <p:cNvSpPr/>
            <p:nvPr/>
          </p:nvSpPr>
          <p:spPr>
            <a:xfrm>
              <a:off x="614475" y="2230625"/>
              <a:ext cx="408700" cy="646500"/>
            </a:xfrm>
            <a:custGeom>
              <a:rect b="b" l="l" r="r" t="t"/>
              <a:pathLst>
                <a:path extrusionOk="0" h="25860" w="16348">
                  <a:moveTo>
                    <a:pt x="14777" y="1154"/>
                  </a:moveTo>
                  <a:lnTo>
                    <a:pt x="8174" y="22027"/>
                  </a:lnTo>
                  <a:lnTo>
                    <a:pt x="1570" y="1154"/>
                  </a:lnTo>
                  <a:close/>
                  <a:moveTo>
                    <a:pt x="0" y="0"/>
                  </a:moveTo>
                  <a:lnTo>
                    <a:pt x="8174" y="25860"/>
                  </a:lnTo>
                  <a:lnTo>
                    <a:pt x="1634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722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2 Column">
  <p:cSld name="TITLE_AND_BODY_4">
    <p:spTree>
      <p:nvGrpSpPr>
        <p:cNvPr id="338" name="Shape 338"/>
        <p:cNvGrpSpPr/>
        <p:nvPr/>
      </p:nvGrpSpPr>
      <p:grpSpPr>
        <a:xfrm>
          <a:off x="0" y="0"/>
          <a:ext cx="0" cy="0"/>
          <a:chOff x="0" y="0"/>
          <a:chExt cx="0" cy="0"/>
        </a:xfrm>
      </p:grpSpPr>
      <p:sp>
        <p:nvSpPr>
          <p:cNvPr id="339" name="Google Shape;339;p40"/>
          <p:cNvSpPr txBox="1"/>
          <p:nvPr>
            <p:ph type="title"/>
          </p:nvPr>
        </p:nvSpPr>
        <p:spPr>
          <a:xfrm>
            <a:off x="600000" y="593367"/>
            <a:ext cx="8275200" cy="7635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0"/>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41" name="Google Shape;341;p40"/>
          <p:cNvGrpSpPr/>
          <p:nvPr/>
        </p:nvGrpSpPr>
        <p:grpSpPr>
          <a:xfrm>
            <a:off x="0" y="6769831"/>
            <a:ext cx="12191695" cy="87998"/>
            <a:chOff x="0" y="5077500"/>
            <a:chExt cx="9144000" cy="66000"/>
          </a:xfrm>
        </p:grpSpPr>
        <p:sp>
          <p:nvSpPr>
            <p:cNvPr id="342" name="Google Shape;342;p40"/>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40"/>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40"/>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40"/>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40"/>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40"/>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8" name="Google Shape;348;p40"/>
          <p:cNvSpPr txBox="1"/>
          <p:nvPr>
            <p:ph idx="1" type="body"/>
          </p:nvPr>
        </p:nvSpPr>
        <p:spPr>
          <a:xfrm>
            <a:off x="596800"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49" name="Google Shape;349;p40"/>
          <p:cNvSpPr txBox="1"/>
          <p:nvPr>
            <p:ph idx="2" type="body"/>
          </p:nvPr>
        </p:nvSpPr>
        <p:spPr>
          <a:xfrm>
            <a:off x="6250133"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50" name="Google Shape;350;p40"/>
          <p:cNvGrpSpPr/>
          <p:nvPr/>
        </p:nvGrpSpPr>
        <p:grpSpPr>
          <a:xfrm>
            <a:off x="11127472" y="695963"/>
            <a:ext cx="545138" cy="379677"/>
            <a:chOff x="238125" y="403750"/>
            <a:chExt cx="6713525" cy="4675825"/>
          </a:xfrm>
        </p:grpSpPr>
        <p:sp>
          <p:nvSpPr>
            <p:cNvPr id="351" name="Google Shape;351;p40"/>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2" name="Google Shape;352;p40"/>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3" name="Google Shape;353;p40"/>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40"/>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5" name="Google Shape;355;p40"/>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6" name="Google Shape;356;p40"/>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7" name="Google Shape;357;p40"/>
          <p:cNvSpPr txBox="1"/>
          <p:nvPr>
            <p:ph idx="3"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SUBTITLE">
  <p:cSld name="BULLETS + SUBTITLE">
    <p:bg>
      <p:bgPr>
        <a:solidFill>
          <a:schemeClr val="lt1"/>
        </a:solidFill>
      </p:bgPr>
    </p:bg>
    <p:spTree>
      <p:nvGrpSpPr>
        <p:cNvPr id="42" name="Shape 42"/>
        <p:cNvGrpSpPr/>
        <p:nvPr/>
      </p:nvGrpSpPr>
      <p:grpSpPr>
        <a:xfrm>
          <a:off x="0" y="0"/>
          <a:ext cx="0" cy="0"/>
          <a:chOff x="0" y="0"/>
          <a:chExt cx="0" cy="0"/>
        </a:xfrm>
      </p:grpSpPr>
      <p:sp>
        <p:nvSpPr>
          <p:cNvPr id="43" name="Google Shape;43;p5"/>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30200" lvl="0" marL="457200" algn="l">
              <a:lnSpc>
                <a:spcPct val="100000"/>
              </a:lnSpc>
              <a:spcBef>
                <a:spcPts val="0"/>
              </a:spcBef>
              <a:spcAft>
                <a:spcPts val="0"/>
              </a:spcAft>
              <a:buClr>
                <a:schemeClr val="accent1"/>
              </a:buClr>
              <a:buSzPts val="1600"/>
              <a:buFont typeface="Montserrat Light"/>
              <a:buChar char="•"/>
              <a:defRPr/>
            </a:lvl1pPr>
            <a:lvl2pPr indent="-317500" lvl="1" marL="914400" algn="l">
              <a:lnSpc>
                <a:spcPct val="100000"/>
              </a:lnSpc>
              <a:spcBef>
                <a:spcPts val="600"/>
              </a:spcBef>
              <a:spcAft>
                <a:spcPts val="0"/>
              </a:spcAft>
              <a:buClr>
                <a:schemeClr val="accent4"/>
              </a:buClr>
              <a:buSzPts val="1400"/>
              <a:buChar char="–"/>
              <a:defRPr sz="1400">
                <a:solidFill>
                  <a:schemeClr val="accent4"/>
                </a:solidFill>
              </a:defRPr>
            </a:lvl2pPr>
            <a:lvl3pPr indent="-304800" lvl="2" marL="1371600" algn="l">
              <a:lnSpc>
                <a:spcPct val="100000"/>
              </a:lnSpc>
              <a:spcBef>
                <a:spcPts val="600"/>
              </a:spcBef>
              <a:spcAft>
                <a:spcPts val="0"/>
              </a:spcAft>
              <a:buClr>
                <a:schemeClr val="accent4"/>
              </a:buClr>
              <a:buSzPts val="1200"/>
              <a:buChar char="–"/>
              <a:defRPr i="0" sz="1200"/>
            </a:lvl3pPr>
            <a:lvl4pPr indent="-304800" lvl="3" marL="1828800" algn="l">
              <a:lnSpc>
                <a:spcPct val="100000"/>
              </a:lnSpc>
              <a:spcBef>
                <a:spcPts val="600"/>
              </a:spcBef>
              <a:spcAft>
                <a:spcPts val="0"/>
              </a:spcAft>
              <a:buClr>
                <a:schemeClr val="accent4"/>
              </a:buClr>
              <a:buSzPts val="1200"/>
              <a:buChar char="–"/>
              <a:defRPr i="0" sz="1200"/>
            </a:lvl4pPr>
            <a:lvl5pPr indent="-304800" lvl="4" marL="2286000" algn="l">
              <a:lnSpc>
                <a:spcPct val="100000"/>
              </a:lnSpc>
              <a:spcBef>
                <a:spcPts val="600"/>
              </a:spcBef>
              <a:spcAft>
                <a:spcPts val="0"/>
              </a:spcAft>
              <a:buClr>
                <a:schemeClr val="accent4"/>
              </a:buClr>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5" name="Google Shape;45;p5"/>
          <p:cNvSpPr txBox="1"/>
          <p:nvPr>
            <p:ph idx="2"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 name="Google Shape;46;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7" name="Google Shape;47;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8" name="Google Shape;48;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9" name="Google Shape;49;p5"/>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 - Building Blocks">
  <p:cSld name="TITLE_1_3_2">
    <p:bg>
      <p:bgPr>
        <a:solidFill>
          <a:schemeClr val="accent2"/>
        </a:solidFill>
      </p:bgPr>
    </p:bg>
    <p:spTree>
      <p:nvGrpSpPr>
        <p:cNvPr id="358" name="Shape 358"/>
        <p:cNvGrpSpPr/>
        <p:nvPr/>
      </p:nvGrpSpPr>
      <p:grpSpPr>
        <a:xfrm>
          <a:off x="0" y="0"/>
          <a:ext cx="0" cy="0"/>
          <a:chOff x="0" y="0"/>
          <a:chExt cx="0" cy="0"/>
        </a:xfrm>
      </p:grpSpPr>
      <p:sp>
        <p:nvSpPr>
          <p:cNvPr id="359" name="Google Shape;359;p41"/>
          <p:cNvSpPr txBox="1"/>
          <p:nvPr>
            <p:ph type="ctrTitle"/>
          </p:nvPr>
        </p:nvSpPr>
        <p:spPr>
          <a:xfrm>
            <a:off x="600000" y="1669100"/>
            <a:ext cx="7280100" cy="1562400"/>
          </a:xfrm>
          <a:prstGeom prst="rect">
            <a:avLst/>
          </a:prstGeom>
          <a:ln>
            <a:noFill/>
          </a:ln>
        </p:spPr>
        <p:txBody>
          <a:bodyPr anchorCtr="0" anchor="t" bIns="0" lIns="0" spcFirstLastPara="1" rIns="0" wrap="square" tIns="0">
            <a:noAutofit/>
          </a:bodyPr>
          <a:lstStyle>
            <a:lvl1pPr lvl="0" rtl="0">
              <a:spcBef>
                <a:spcPts val="0"/>
              </a:spcBef>
              <a:spcAft>
                <a:spcPts val="0"/>
              </a:spcAft>
              <a:buNone/>
              <a:defRPr sz="47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360" name="Google Shape;360;p41"/>
          <p:cNvPicPr preferRelativeResize="0"/>
          <p:nvPr/>
        </p:nvPicPr>
        <p:blipFill rotWithShape="1">
          <a:blip r:embed="rId2">
            <a:alphaModFix/>
          </a:blip>
          <a:srcRect b="-400" l="20374" r="-30385" t="400"/>
          <a:stretch/>
        </p:blipFill>
        <p:spPr>
          <a:xfrm>
            <a:off x="6532533" y="-27200"/>
            <a:ext cx="8640300" cy="6912300"/>
          </a:xfrm>
          <a:prstGeom prst="parallelogram">
            <a:avLst>
              <a:gd fmla="val 34357" name="adj"/>
            </a:avLst>
          </a:prstGeom>
          <a:noFill/>
          <a:ln>
            <a:noFill/>
          </a:ln>
        </p:spPr>
      </p:pic>
    </p:spTree>
  </p:cSld>
  <p:clrMapOvr>
    <a:masterClrMapping/>
  </p:clrMapOvr>
  <p:extLst>
    <p:ext uri="{DCECCB84-F9BA-43D5-87BE-67443E8EF086}">
      <p15:sldGuideLst>
        <p15:guide id="1" pos="722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3 Column">
  <p:cSld name="TITLE_AND_BODY_5_1">
    <p:spTree>
      <p:nvGrpSpPr>
        <p:cNvPr id="361" name="Shape 361"/>
        <p:cNvGrpSpPr/>
        <p:nvPr/>
      </p:nvGrpSpPr>
      <p:grpSpPr>
        <a:xfrm>
          <a:off x="0" y="0"/>
          <a:ext cx="0" cy="0"/>
          <a:chOff x="0" y="0"/>
          <a:chExt cx="0" cy="0"/>
        </a:xfrm>
      </p:grpSpPr>
      <p:sp>
        <p:nvSpPr>
          <p:cNvPr id="362" name="Google Shape;362;p42"/>
          <p:cNvSpPr txBox="1"/>
          <p:nvPr>
            <p:ph type="title"/>
          </p:nvPr>
        </p:nvSpPr>
        <p:spPr>
          <a:xfrm>
            <a:off x="600000" y="593367"/>
            <a:ext cx="8275200" cy="5247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42"/>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4" name="Google Shape;364;p42"/>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65" name="Google Shape;365;p42"/>
          <p:cNvGrpSpPr/>
          <p:nvPr/>
        </p:nvGrpSpPr>
        <p:grpSpPr>
          <a:xfrm>
            <a:off x="0" y="6769831"/>
            <a:ext cx="12191695" cy="87998"/>
            <a:chOff x="0" y="5077500"/>
            <a:chExt cx="9144000" cy="66000"/>
          </a:xfrm>
        </p:grpSpPr>
        <p:sp>
          <p:nvSpPr>
            <p:cNvPr id="366" name="Google Shape;366;p42"/>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42"/>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42"/>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42"/>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42"/>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42"/>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72" name="Google Shape;372;p42"/>
          <p:cNvSpPr txBox="1"/>
          <p:nvPr>
            <p:ph idx="1" type="body"/>
          </p:nvPr>
        </p:nvSpPr>
        <p:spPr>
          <a:xfrm>
            <a:off x="596800"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3" name="Google Shape;373;p42"/>
          <p:cNvSpPr txBox="1"/>
          <p:nvPr>
            <p:ph idx="3" type="body"/>
          </p:nvPr>
        </p:nvSpPr>
        <p:spPr>
          <a:xfrm>
            <a:off x="4402501"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4" name="Google Shape;374;p42"/>
          <p:cNvSpPr txBox="1"/>
          <p:nvPr>
            <p:ph idx="4" type="body"/>
          </p:nvPr>
        </p:nvSpPr>
        <p:spPr>
          <a:xfrm>
            <a:off x="8208203"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75" name="Google Shape;375;p42"/>
          <p:cNvGrpSpPr/>
          <p:nvPr/>
        </p:nvGrpSpPr>
        <p:grpSpPr>
          <a:xfrm>
            <a:off x="11127472" y="695963"/>
            <a:ext cx="545138" cy="379677"/>
            <a:chOff x="238125" y="403750"/>
            <a:chExt cx="6713525" cy="4675825"/>
          </a:xfrm>
        </p:grpSpPr>
        <p:sp>
          <p:nvSpPr>
            <p:cNvPr id="376" name="Google Shape;376;p42"/>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7" name="Google Shape;377;p42"/>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8" name="Google Shape;378;p42"/>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42"/>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0" name="Google Shape;380;p42"/>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1" name="Google Shape;381;p42"/>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1">
  <p:cSld name="BLANK_2_1">
    <p:spTree>
      <p:nvGrpSpPr>
        <p:cNvPr id="382" name="Shape 382"/>
        <p:cNvGrpSpPr/>
        <p:nvPr/>
      </p:nvGrpSpPr>
      <p:grpSpPr>
        <a:xfrm>
          <a:off x="0" y="0"/>
          <a:ext cx="0" cy="0"/>
          <a:chOff x="0" y="0"/>
          <a:chExt cx="0" cy="0"/>
        </a:xfrm>
      </p:grpSpPr>
      <p:sp>
        <p:nvSpPr>
          <p:cNvPr id="383" name="Google Shape;383;p43"/>
          <p:cNvSpPr txBox="1"/>
          <p:nvPr>
            <p:ph idx="12" type="sldNum"/>
          </p:nvPr>
        </p:nvSpPr>
        <p:spPr>
          <a:xfrm>
            <a:off x="10930810" y="6271490"/>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384" name="Google Shape;384;p43"/>
          <p:cNvGrpSpPr/>
          <p:nvPr/>
        </p:nvGrpSpPr>
        <p:grpSpPr>
          <a:xfrm>
            <a:off x="0" y="6769831"/>
            <a:ext cx="12191695" cy="87998"/>
            <a:chOff x="0" y="5077500"/>
            <a:chExt cx="9144000" cy="66000"/>
          </a:xfrm>
        </p:grpSpPr>
        <p:sp>
          <p:nvSpPr>
            <p:cNvPr id="385" name="Google Shape;385;p43"/>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6" name="Google Shape;386;p43"/>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7" name="Google Shape;387;p43"/>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8" name="Google Shape;388;p43"/>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89" name="Google Shape;389;p43"/>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0" name="Google Shape;390;p43"/>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91" name="Google Shape;391;p43"/>
          <p:cNvSpPr txBox="1"/>
          <p:nvPr>
            <p:ph type="title"/>
          </p:nvPr>
        </p:nvSpPr>
        <p:spPr>
          <a:xfrm>
            <a:off x="600000" y="593367"/>
            <a:ext cx="8275200" cy="112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grpSp>
        <p:nvGrpSpPr>
          <p:cNvPr id="392" name="Google Shape;392;p43"/>
          <p:cNvGrpSpPr/>
          <p:nvPr/>
        </p:nvGrpSpPr>
        <p:grpSpPr>
          <a:xfrm>
            <a:off x="11127472" y="695963"/>
            <a:ext cx="545138" cy="379677"/>
            <a:chOff x="238125" y="403750"/>
            <a:chExt cx="6713525" cy="4675825"/>
          </a:xfrm>
        </p:grpSpPr>
        <p:sp>
          <p:nvSpPr>
            <p:cNvPr id="393" name="Google Shape;393;p43"/>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4" name="Google Shape;394;p43"/>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5" name="Google Shape;395;p43"/>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6" name="Google Shape;396;p43"/>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7" name="Google Shape;397;p43"/>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98" name="Google Shape;398;p43"/>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99" name="Google Shape;399;p43"/>
          <p:cNvSpPr txBox="1"/>
          <p:nvPr>
            <p:ph idx="2" type="title"/>
          </p:nvPr>
        </p:nvSpPr>
        <p:spPr>
          <a:xfrm>
            <a:off x="600000" y="1308100"/>
            <a:ext cx="11062500" cy="430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2100"/>
              <a:buNone/>
              <a:defRPr b="1" sz="2100">
                <a:solidFill>
                  <a:schemeClr val="accent1"/>
                </a:solidFill>
              </a:defRPr>
            </a:lvl1pPr>
            <a:lvl2pPr lvl="1" rtl="0" algn="l">
              <a:lnSpc>
                <a:spcPct val="100000"/>
              </a:lnSpc>
              <a:spcBef>
                <a:spcPts val="0"/>
              </a:spcBef>
              <a:spcAft>
                <a:spcPts val="0"/>
              </a:spcAft>
              <a:buSzPts val="2400"/>
              <a:buNone/>
              <a:defRPr b="1" sz="2400"/>
            </a:lvl2pPr>
            <a:lvl3pPr lvl="2" rtl="0" algn="l">
              <a:lnSpc>
                <a:spcPct val="100000"/>
              </a:lnSpc>
              <a:spcBef>
                <a:spcPts val="0"/>
              </a:spcBef>
              <a:spcAft>
                <a:spcPts val="0"/>
              </a:spcAft>
              <a:buSzPts val="2400"/>
              <a:buNone/>
              <a:defRPr b="1" sz="2400"/>
            </a:lvl3pPr>
            <a:lvl4pPr lvl="3" rtl="0" algn="l">
              <a:lnSpc>
                <a:spcPct val="100000"/>
              </a:lnSpc>
              <a:spcBef>
                <a:spcPts val="0"/>
              </a:spcBef>
              <a:spcAft>
                <a:spcPts val="0"/>
              </a:spcAft>
              <a:buSzPts val="2400"/>
              <a:buNone/>
              <a:defRPr b="1" sz="2400"/>
            </a:lvl4pPr>
            <a:lvl5pPr lvl="4" rtl="0" algn="l">
              <a:lnSpc>
                <a:spcPct val="100000"/>
              </a:lnSpc>
              <a:spcBef>
                <a:spcPts val="0"/>
              </a:spcBef>
              <a:spcAft>
                <a:spcPts val="0"/>
              </a:spcAft>
              <a:buSzPts val="2400"/>
              <a:buNone/>
              <a:defRPr b="1" sz="2400"/>
            </a:lvl5pPr>
            <a:lvl6pPr lvl="5" rtl="0" algn="l">
              <a:lnSpc>
                <a:spcPct val="100000"/>
              </a:lnSpc>
              <a:spcBef>
                <a:spcPts val="0"/>
              </a:spcBef>
              <a:spcAft>
                <a:spcPts val="0"/>
              </a:spcAft>
              <a:buSzPts val="2400"/>
              <a:buNone/>
              <a:defRPr b="1" sz="2400"/>
            </a:lvl6pPr>
            <a:lvl7pPr lvl="6" rtl="0" algn="l">
              <a:lnSpc>
                <a:spcPct val="100000"/>
              </a:lnSpc>
              <a:spcBef>
                <a:spcPts val="0"/>
              </a:spcBef>
              <a:spcAft>
                <a:spcPts val="0"/>
              </a:spcAft>
              <a:buSzPts val="2400"/>
              <a:buNone/>
              <a:defRPr b="1" sz="2400"/>
            </a:lvl7pPr>
            <a:lvl8pPr lvl="7" rtl="0" algn="l">
              <a:lnSpc>
                <a:spcPct val="100000"/>
              </a:lnSpc>
              <a:spcBef>
                <a:spcPts val="0"/>
              </a:spcBef>
              <a:spcAft>
                <a:spcPts val="0"/>
              </a:spcAft>
              <a:buSzPts val="2400"/>
              <a:buNone/>
              <a:defRPr b="1" sz="2400"/>
            </a:lvl8pPr>
            <a:lvl9pPr lvl="8" rtl="0" algn="l">
              <a:lnSpc>
                <a:spcPct val="100000"/>
              </a:lnSpc>
              <a:spcBef>
                <a:spcPts val="0"/>
              </a:spcBef>
              <a:spcAft>
                <a:spcPts val="0"/>
              </a:spcAft>
              <a:buSzPts val="2400"/>
              <a:buNone/>
              <a:defRPr b="1"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2">
  <p:cSld name="BLANK_2_2">
    <p:spTree>
      <p:nvGrpSpPr>
        <p:cNvPr id="400" name="Shape 400"/>
        <p:cNvGrpSpPr/>
        <p:nvPr/>
      </p:nvGrpSpPr>
      <p:grpSpPr>
        <a:xfrm>
          <a:off x="0" y="0"/>
          <a:ext cx="0" cy="0"/>
          <a:chOff x="0" y="0"/>
          <a:chExt cx="0" cy="0"/>
        </a:xfrm>
      </p:grpSpPr>
      <p:sp>
        <p:nvSpPr>
          <p:cNvPr id="401" name="Google Shape;401;p44"/>
          <p:cNvSpPr txBox="1"/>
          <p:nvPr>
            <p:ph idx="12" type="sldNum"/>
          </p:nvPr>
        </p:nvSpPr>
        <p:spPr>
          <a:xfrm>
            <a:off x="10930810" y="6271490"/>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402" name="Google Shape;402;p44"/>
          <p:cNvGrpSpPr/>
          <p:nvPr/>
        </p:nvGrpSpPr>
        <p:grpSpPr>
          <a:xfrm>
            <a:off x="0" y="6769831"/>
            <a:ext cx="12191695" cy="87998"/>
            <a:chOff x="0" y="5077500"/>
            <a:chExt cx="9144000" cy="66000"/>
          </a:xfrm>
        </p:grpSpPr>
        <p:sp>
          <p:nvSpPr>
            <p:cNvPr id="403" name="Google Shape;403;p44"/>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4" name="Google Shape;404;p44"/>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5" name="Google Shape;405;p44"/>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6" name="Google Shape;406;p44"/>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7" name="Google Shape;407;p44"/>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08" name="Google Shape;408;p44"/>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09" name="Google Shape;409;p44"/>
          <p:cNvSpPr txBox="1"/>
          <p:nvPr>
            <p:ph type="title"/>
          </p:nvPr>
        </p:nvSpPr>
        <p:spPr>
          <a:xfrm>
            <a:off x="600000" y="593367"/>
            <a:ext cx="8275200" cy="112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grpSp>
        <p:nvGrpSpPr>
          <p:cNvPr id="410" name="Google Shape;410;p44"/>
          <p:cNvGrpSpPr/>
          <p:nvPr/>
        </p:nvGrpSpPr>
        <p:grpSpPr>
          <a:xfrm>
            <a:off x="11127472" y="695963"/>
            <a:ext cx="545138" cy="379677"/>
            <a:chOff x="238125" y="403750"/>
            <a:chExt cx="6713525" cy="4675825"/>
          </a:xfrm>
        </p:grpSpPr>
        <p:sp>
          <p:nvSpPr>
            <p:cNvPr id="411" name="Google Shape;411;p44"/>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2" name="Google Shape;412;p44"/>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3" name="Google Shape;413;p44"/>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4" name="Google Shape;414;p44"/>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5" name="Google Shape;415;p44"/>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16" name="Google Shape;416;p44"/>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17" name="Google Shape;417;p44"/>
          <p:cNvSpPr txBox="1"/>
          <p:nvPr>
            <p:ph idx="2" type="title"/>
          </p:nvPr>
        </p:nvSpPr>
        <p:spPr>
          <a:xfrm>
            <a:off x="600000" y="1308100"/>
            <a:ext cx="11062500" cy="430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2100"/>
              <a:buNone/>
              <a:defRPr b="1" sz="2100">
                <a:solidFill>
                  <a:schemeClr val="accent1"/>
                </a:solidFill>
              </a:defRPr>
            </a:lvl1pPr>
            <a:lvl2pPr lvl="1" rtl="0" algn="l">
              <a:lnSpc>
                <a:spcPct val="100000"/>
              </a:lnSpc>
              <a:spcBef>
                <a:spcPts val="0"/>
              </a:spcBef>
              <a:spcAft>
                <a:spcPts val="0"/>
              </a:spcAft>
              <a:buSzPts val="2400"/>
              <a:buNone/>
              <a:defRPr b="1" sz="2400"/>
            </a:lvl2pPr>
            <a:lvl3pPr lvl="2" rtl="0" algn="l">
              <a:lnSpc>
                <a:spcPct val="100000"/>
              </a:lnSpc>
              <a:spcBef>
                <a:spcPts val="0"/>
              </a:spcBef>
              <a:spcAft>
                <a:spcPts val="0"/>
              </a:spcAft>
              <a:buSzPts val="2400"/>
              <a:buNone/>
              <a:defRPr b="1" sz="2400"/>
            </a:lvl3pPr>
            <a:lvl4pPr lvl="3" rtl="0" algn="l">
              <a:lnSpc>
                <a:spcPct val="100000"/>
              </a:lnSpc>
              <a:spcBef>
                <a:spcPts val="0"/>
              </a:spcBef>
              <a:spcAft>
                <a:spcPts val="0"/>
              </a:spcAft>
              <a:buSzPts val="2400"/>
              <a:buNone/>
              <a:defRPr b="1" sz="2400"/>
            </a:lvl4pPr>
            <a:lvl5pPr lvl="4" rtl="0" algn="l">
              <a:lnSpc>
                <a:spcPct val="100000"/>
              </a:lnSpc>
              <a:spcBef>
                <a:spcPts val="0"/>
              </a:spcBef>
              <a:spcAft>
                <a:spcPts val="0"/>
              </a:spcAft>
              <a:buSzPts val="2400"/>
              <a:buNone/>
              <a:defRPr b="1" sz="2400"/>
            </a:lvl5pPr>
            <a:lvl6pPr lvl="5" rtl="0" algn="l">
              <a:lnSpc>
                <a:spcPct val="100000"/>
              </a:lnSpc>
              <a:spcBef>
                <a:spcPts val="0"/>
              </a:spcBef>
              <a:spcAft>
                <a:spcPts val="0"/>
              </a:spcAft>
              <a:buSzPts val="2400"/>
              <a:buNone/>
              <a:defRPr b="1" sz="2400"/>
            </a:lvl6pPr>
            <a:lvl7pPr lvl="6" rtl="0" algn="l">
              <a:lnSpc>
                <a:spcPct val="100000"/>
              </a:lnSpc>
              <a:spcBef>
                <a:spcPts val="0"/>
              </a:spcBef>
              <a:spcAft>
                <a:spcPts val="0"/>
              </a:spcAft>
              <a:buSzPts val="2400"/>
              <a:buNone/>
              <a:defRPr b="1" sz="2400"/>
            </a:lvl7pPr>
            <a:lvl8pPr lvl="7" rtl="0" algn="l">
              <a:lnSpc>
                <a:spcPct val="100000"/>
              </a:lnSpc>
              <a:spcBef>
                <a:spcPts val="0"/>
              </a:spcBef>
              <a:spcAft>
                <a:spcPts val="0"/>
              </a:spcAft>
              <a:buSzPts val="2400"/>
              <a:buNone/>
              <a:defRPr b="1" sz="2400"/>
            </a:lvl8pPr>
            <a:lvl9pPr lvl="8" rtl="0" algn="l">
              <a:lnSpc>
                <a:spcPct val="100000"/>
              </a:lnSpc>
              <a:spcBef>
                <a:spcPts val="0"/>
              </a:spcBef>
              <a:spcAft>
                <a:spcPts val="0"/>
              </a:spcAft>
              <a:buSzPts val="2400"/>
              <a:buNone/>
              <a:defRPr b="1"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3">
  <p:cSld name="BLANK_2_3">
    <p:spTree>
      <p:nvGrpSpPr>
        <p:cNvPr id="418" name="Shape 418"/>
        <p:cNvGrpSpPr/>
        <p:nvPr/>
      </p:nvGrpSpPr>
      <p:grpSpPr>
        <a:xfrm>
          <a:off x="0" y="0"/>
          <a:ext cx="0" cy="0"/>
          <a:chOff x="0" y="0"/>
          <a:chExt cx="0" cy="0"/>
        </a:xfrm>
      </p:grpSpPr>
      <p:sp>
        <p:nvSpPr>
          <p:cNvPr id="419" name="Google Shape;419;p45"/>
          <p:cNvSpPr txBox="1"/>
          <p:nvPr>
            <p:ph idx="12" type="sldNum"/>
          </p:nvPr>
        </p:nvSpPr>
        <p:spPr>
          <a:xfrm>
            <a:off x="10930810" y="6271490"/>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420" name="Google Shape;420;p45"/>
          <p:cNvGrpSpPr/>
          <p:nvPr/>
        </p:nvGrpSpPr>
        <p:grpSpPr>
          <a:xfrm>
            <a:off x="0" y="6769831"/>
            <a:ext cx="12191695" cy="87998"/>
            <a:chOff x="0" y="5077500"/>
            <a:chExt cx="9144000" cy="66000"/>
          </a:xfrm>
        </p:grpSpPr>
        <p:sp>
          <p:nvSpPr>
            <p:cNvPr id="421" name="Google Shape;421;p45"/>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2" name="Google Shape;422;p45"/>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3" name="Google Shape;423;p45"/>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4" name="Google Shape;424;p45"/>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5" name="Google Shape;425;p45"/>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26" name="Google Shape;426;p45"/>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27" name="Google Shape;427;p45"/>
          <p:cNvSpPr txBox="1"/>
          <p:nvPr>
            <p:ph type="title"/>
          </p:nvPr>
        </p:nvSpPr>
        <p:spPr>
          <a:xfrm>
            <a:off x="600000" y="593367"/>
            <a:ext cx="8275200" cy="112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grpSp>
        <p:nvGrpSpPr>
          <p:cNvPr id="428" name="Google Shape;428;p45"/>
          <p:cNvGrpSpPr/>
          <p:nvPr/>
        </p:nvGrpSpPr>
        <p:grpSpPr>
          <a:xfrm>
            <a:off x="11127472" y="695963"/>
            <a:ext cx="545138" cy="379677"/>
            <a:chOff x="238125" y="403750"/>
            <a:chExt cx="6713525" cy="4675825"/>
          </a:xfrm>
        </p:grpSpPr>
        <p:sp>
          <p:nvSpPr>
            <p:cNvPr id="429" name="Google Shape;429;p45"/>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0" name="Google Shape;430;p45"/>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1" name="Google Shape;431;p45"/>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2" name="Google Shape;432;p45"/>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3" name="Google Shape;433;p45"/>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34" name="Google Shape;434;p45"/>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35" name="Google Shape;435;p45"/>
          <p:cNvSpPr txBox="1"/>
          <p:nvPr>
            <p:ph idx="2" type="title"/>
          </p:nvPr>
        </p:nvSpPr>
        <p:spPr>
          <a:xfrm>
            <a:off x="600000" y="1308100"/>
            <a:ext cx="11062500" cy="430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2100"/>
              <a:buNone/>
              <a:defRPr b="1" sz="2100">
                <a:solidFill>
                  <a:schemeClr val="accent1"/>
                </a:solidFill>
              </a:defRPr>
            </a:lvl1pPr>
            <a:lvl2pPr lvl="1" rtl="0" algn="l">
              <a:lnSpc>
                <a:spcPct val="100000"/>
              </a:lnSpc>
              <a:spcBef>
                <a:spcPts val="0"/>
              </a:spcBef>
              <a:spcAft>
                <a:spcPts val="0"/>
              </a:spcAft>
              <a:buSzPts val="2400"/>
              <a:buNone/>
              <a:defRPr b="1" sz="2400"/>
            </a:lvl2pPr>
            <a:lvl3pPr lvl="2" rtl="0" algn="l">
              <a:lnSpc>
                <a:spcPct val="100000"/>
              </a:lnSpc>
              <a:spcBef>
                <a:spcPts val="0"/>
              </a:spcBef>
              <a:spcAft>
                <a:spcPts val="0"/>
              </a:spcAft>
              <a:buSzPts val="2400"/>
              <a:buNone/>
              <a:defRPr b="1" sz="2400"/>
            </a:lvl3pPr>
            <a:lvl4pPr lvl="3" rtl="0" algn="l">
              <a:lnSpc>
                <a:spcPct val="100000"/>
              </a:lnSpc>
              <a:spcBef>
                <a:spcPts val="0"/>
              </a:spcBef>
              <a:spcAft>
                <a:spcPts val="0"/>
              </a:spcAft>
              <a:buSzPts val="2400"/>
              <a:buNone/>
              <a:defRPr b="1" sz="2400"/>
            </a:lvl4pPr>
            <a:lvl5pPr lvl="4" rtl="0" algn="l">
              <a:lnSpc>
                <a:spcPct val="100000"/>
              </a:lnSpc>
              <a:spcBef>
                <a:spcPts val="0"/>
              </a:spcBef>
              <a:spcAft>
                <a:spcPts val="0"/>
              </a:spcAft>
              <a:buSzPts val="2400"/>
              <a:buNone/>
              <a:defRPr b="1" sz="2400"/>
            </a:lvl5pPr>
            <a:lvl6pPr lvl="5" rtl="0" algn="l">
              <a:lnSpc>
                <a:spcPct val="100000"/>
              </a:lnSpc>
              <a:spcBef>
                <a:spcPts val="0"/>
              </a:spcBef>
              <a:spcAft>
                <a:spcPts val="0"/>
              </a:spcAft>
              <a:buSzPts val="2400"/>
              <a:buNone/>
              <a:defRPr b="1" sz="2400"/>
            </a:lvl6pPr>
            <a:lvl7pPr lvl="6" rtl="0" algn="l">
              <a:lnSpc>
                <a:spcPct val="100000"/>
              </a:lnSpc>
              <a:spcBef>
                <a:spcPts val="0"/>
              </a:spcBef>
              <a:spcAft>
                <a:spcPts val="0"/>
              </a:spcAft>
              <a:buSzPts val="2400"/>
              <a:buNone/>
              <a:defRPr b="1" sz="2400"/>
            </a:lvl7pPr>
            <a:lvl8pPr lvl="7" rtl="0" algn="l">
              <a:lnSpc>
                <a:spcPct val="100000"/>
              </a:lnSpc>
              <a:spcBef>
                <a:spcPts val="0"/>
              </a:spcBef>
              <a:spcAft>
                <a:spcPts val="0"/>
              </a:spcAft>
              <a:buSzPts val="2400"/>
              <a:buNone/>
              <a:defRPr b="1" sz="2400"/>
            </a:lvl8pPr>
            <a:lvl9pPr lvl="8" rtl="0" algn="l">
              <a:lnSpc>
                <a:spcPct val="100000"/>
              </a:lnSpc>
              <a:spcBef>
                <a:spcPts val="0"/>
              </a:spcBef>
              <a:spcAft>
                <a:spcPts val="0"/>
              </a:spcAft>
              <a:buSzPts val="2400"/>
              <a:buNone/>
              <a:defRPr b="1" sz="2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4">
  <p:cSld name="BLANK_2_4">
    <p:spTree>
      <p:nvGrpSpPr>
        <p:cNvPr id="436" name="Shape 436"/>
        <p:cNvGrpSpPr/>
        <p:nvPr/>
      </p:nvGrpSpPr>
      <p:grpSpPr>
        <a:xfrm>
          <a:off x="0" y="0"/>
          <a:ext cx="0" cy="0"/>
          <a:chOff x="0" y="0"/>
          <a:chExt cx="0" cy="0"/>
        </a:xfrm>
      </p:grpSpPr>
      <p:sp>
        <p:nvSpPr>
          <p:cNvPr id="437" name="Google Shape;437;p46"/>
          <p:cNvSpPr txBox="1"/>
          <p:nvPr>
            <p:ph idx="12" type="sldNum"/>
          </p:nvPr>
        </p:nvSpPr>
        <p:spPr>
          <a:xfrm>
            <a:off x="10930810" y="6271490"/>
            <a:ext cx="731700" cy="5247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438" name="Google Shape;438;p46"/>
          <p:cNvGrpSpPr/>
          <p:nvPr/>
        </p:nvGrpSpPr>
        <p:grpSpPr>
          <a:xfrm>
            <a:off x="0" y="6769831"/>
            <a:ext cx="12191695" cy="87998"/>
            <a:chOff x="0" y="5077500"/>
            <a:chExt cx="9144000" cy="66000"/>
          </a:xfrm>
        </p:grpSpPr>
        <p:sp>
          <p:nvSpPr>
            <p:cNvPr id="439" name="Google Shape;439;p46"/>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0" name="Google Shape;440;p46"/>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1" name="Google Shape;441;p46"/>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2" name="Google Shape;442;p46"/>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3" name="Google Shape;443;p46"/>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4" name="Google Shape;444;p46"/>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45" name="Google Shape;445;p46"/>
          <p:cNvSpPr txBox="1"/>
          <p:nvPr>
            <p:ph type="title"/>
          </p:nvPr>
        </p:nvSpPr>
        <p:spPr>
          <a:xfrm>
            <a:off x="600000" y="593367"/>
            <a:ext cx="8275200" cy="112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grpSp>
        <p:nvGrpSpPr>
          <p:cNvPr id="446" name="Google Shape;446;p46"/>
          <p:cNvGrpSpPr/>
          <p:nvPr/>
        </p:nvGrpSpPr>
        <p:grpSpPr>
          <a:xfrm>
            <a:off x="11127472" y="695963"/>
            <a:ext cx="545138" cy="379677"/>
            <a:chOff x="238125" y="403750"/>
            <a:chExt cx="6713525" cy="4675825"/>
          </a:xfrm>
        </p:grpSpPr>
        <p:sp>
          <p:nvSpPr>
            <p:cNvPr id="447" name="Google Shape;447;p46"/>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 name="Google Shape;448;p46"/>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9" name="Google Shape;449;p46"/>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0" name="Google Shape;450;p46"/>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1" name="Google Shape;451;p46"/>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2" name="Google Shape;452;p46"/>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453" name="Google Shape;453;p46"/>
          <p:cNvSpPr txBox="1"/>
          <p:nvPr>
            <p:ph idx="2" type="title"/>
          </p:nvPr>
        </p:nvSpPr>
        <p:spPr>
          <a:xfrm>
            <a:off x="600000" y="1308100"/>
            <a:ext cx="11062500" cy="430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2100"/>
              <a:buNone/>
              <a:defRPr b="1" sz="2100">
                <a:solidFill>
                  <a:schemeClr val="accent1"/>
                </a:solidFill>
              </a:defRPr>
            </a:lvl1pPr>
            <a:lvl2pPr lvl="1" rtl="0" algn="l">
              <a:lnSpc>
                <a:spcPct val="100000"/>
              </a:lnSpc>
              <a:spcBef>
                <a:spcPts val="0"/>
              </a:spcBef>
              <a:spcAft>
                <a:spcPts val="0"/>
              </a:spcAft>
              <a:buSzPts val="2400"/>
              <a:buNone/>
              <a:defRPr b="1" sz="2400"/>
            </a:lvl2pPr>
            <a:lvl3pPr lvl="2" rtl="0" algn="l">
              <a:lnSpc>
                <a:spcPct val="100000"/>
              </a:lnSpc>
              <a:spcBef>
                <a:spcPts val="0"/>
              </a:spcBef>
              <a:spcAft>
                <a:spcPts val="0"/>
              </a:spcAft>
              <a:buSzPts val="2400"/>
              <a:buNone/>
              <a:defRPr b="1" sz="2400"/>
            </a:lvl3pPr>
            <a:lvl4pPr lvl="3" rtl="0" algn="l">
              <a:lnSpc>
                <a:spcPct val="100000"/>
              </a:lnSpc>
              <a:spcBef>
                <a:spcPts val="0"/>
              </a:spcBef>
              <a:spcAft>
                <a:spcPts val="0"/>
              </a:spcAft>
              <a:buSzPts val="2400"/>
              <a:buNone/>
              <a:defRPr b="1" sz="2400"/>
            </a:lvl4pPr>
            <a:lvl5pPr lvl="4" rtl="0" algn="l">
              <a:lnSpc>
                <a:spcPct val="100000"/>
              </a:lnSpc>
              <a:spcBef>
                <a:spcPts val="0"/>
              </a:spcBef>
              <a:spcAft>
                <a:spcPts val="0"/>
              </a:spcAft>
              <a:buSzPts val="2400"/>
              <a:buNone/>
              <a:defRPr b="1" sz="2400"/>
            </a:lvl5pPr>
            <a:lvl6pPr lvl="5" rtl="0" algn="l">
              <a:lnSpc>
                <a:spcPct val="100000"/>
              </a:lnSpc>
              <a:spcBef>
                <a:spcPts val="0"/>
              </a:spcBef>
              <a:spcAft>
                <a:spcPts val="0"/>
              </a:spcAft>
              <a:buSzPts val="2400"/>
              <a:buNone/>
              <a:defRPr b="1" sz="2400"/>
            </a:lvl6pPr>
            <a:lvl7pPr lvl="6" rtl="0" algn="l">
              <a:lnSpc>
                <a:spcPct val="100000"/>
              </a:lnSpc>
              <a:spcBef>
                <a:spcPts val="0"/>
              </a:spcBef>
              <a:spcAft>
                <a:spcPts val="0"/>
              </a:spcAft>
              <a:buSzPts val="2400"/>
              <a:buNone/>
              <a:defRPr b="1" sz="2400"/>
            </a:lvl7pPr>
            <a:lvl8pPr lvl="7" rtl="0" algn="l">
              <a:lnSpc>
                <a:spcPct val="100000"/>
              </a:lnSpc>
              <a:spcBef>
                <a:spcPts val="0"/>
              </a:spcBef>
              <a:spcAft>
                <a:spcPts val="0"/>
              </a:spcAft>
              <a:buSzPts val="2400"/>
              <a:buNone/>
              <a:defRPr b="1" sz="2400"/>
            </a:lvl8pPr>
            <a:lvl9pPr lvl="8" rtl="0" algn="l">
              <a:lnSpc>
                <a:spcPct val="100000"/>
              </a:lnSpc>
              <a:spcBef>
                <a:spcPts val="0"/>
              </a:spcBef>
              <a:spcAft>
                <a:spcPts val="0"/>
              </a:spcAft>
              <a:buSzPts val="2400"/>
              <a:buNone/>
              <a:defRPr b="1"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60" name="Shape 460"/>
        <p:cNvGrpSpPr/>
        <p:nvPr/>
      </p:nvGrpSpPr>
      <p:grpSpPr>
        <a:xfrm>
          <a:off x="0" y="0"/>
          <a:ext cx="0" cy="0"/>
          <a:chOff x="0" y="0"/>
          <a:chExt cx="0" cy="0"/>
        </a:xfrm>
      </p:grpSpPr>
      <p:sp>
        <p:nvSpPr>
          <p:cNvPr id="461" name="Google Shape;461;p48"/>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62" name="Google Shape;462;p4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1pPr>
            <a:lvl2pPr indent="0" lvl="1"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2pPr>
            <a:lvl3pPr indent="0" lvl="2"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3pPr>
            <a:lvl4pPr indent="0" lvl="3"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4pPr>
            <a:lvl5pPr indent="0" lvl="4"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5pPr>
            <a:lvl6pPr indent="0" lvl="5"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6pPr>
            <a:lvl7pPr indent="0" lvl="6"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7pPr>
            <a:lvl8pPr indent="0" lvl="7"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8pPr>
            <a:lvl9pPr indent="0" lvl="8"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Background">
  <p:cSld name="Dots Background">
    <p:spTree>
      <p:nvGrpSpPr>
        <p:cNvPr id="463" name="Shape 463"/>
        <p:cNvGrpSpPr/>
        <p:nvPr/>
      </p:nvGrpSpPr>
      <p:grpSpPr>
        <a:xfrm>
          <a:off x="0" y="0"/>
          <a:ext cx="0" cy="0"/>
          <a:chOff x="0" y="0"/>
          <a:chExt cx="0" cy="0"/>
        </a:xfrm>
      </p:grpSpPr>
      <p:pic>
        <p:nvPicPr>
          <p:cNvPr id="464" name="Google Shape;464;p49"/>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465" name="Google Shape;465;p49"/>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466" name="Shape 466"/>
        <p:cNvGrpSpPr/>
        <p:nvPr/>
      </p:nvGrpSpPr>
      <p:grpSpPr>
        <a:xfrm>
          <a:off x="0" y="0"/>
          <a:ext cx="0" cy="0"/>
          <a:chOff x="0" y="0"/>
          <a:chExt cx="0" cy="0"/>
        </a:xfrm>
      </p:grpSpPr>
      <p:sp>
        <p:nvSpPr>
          <p:cNvPr id="467" name="Google Shape;467;p5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ontserra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50"/>
          <p:cNvSpPr txBox="1"/>
          <p:nvPr>
            <p:ph idx="1" type="subTitle"/>
          </p:nvPr>
        </p:nvSpPr>
        <p:spPr>
          <a:xfrm>
            <a:off x="1524000" y="3602037"/>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9" name="Google Shape;469;p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1" name="Google Shape;471;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ts Background">
  <p:cSld name="1_Dots Background">
    <p:spTree>
      <p:nvGrpSpPr>
        <p:cNvPr id="472" name="Shape 472"/>
        <p:cNvGrpSpPr/>
        <p:nvPr/>
      </p:nvGrpSpPr>
      <p:grpSpPr>
        <a:xfrm>
          <a:off x="0" y="0"/>
          <a:ext cx="0" cy="0"/>
          <a:chOff x="0" y="0"/>
          <a:chExt cx="0" cy="0"/>
        </a:xfrm>
      </p:grpSpPr>
      <p:pic>
        <p:nvPicPr>
          <p:cNvPr id="473" name="Google Shape;473;p51"/>
          <p:cNvPicPr preferRelativeResize="0"/>
          <p:nvPr/>
        </p:nvPicPr>
        <p:blipFill rotWithShape="1">
          <a:blip r:embed="rId2">
            <a:alphaModFix/>
          </a:blip>
          <a:srcRect b="0" l="49259" r="0" t="48465"/>
          <a:stretch/>
        </p:blipFill>
        <p:spPr>
          <a:xfrm>
            <a:off x="0" y="0"/>
            <a:ext cx="1100413" cy="1117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showMasterSp="0">
  <p:cSld name="COVER #1">
    <p:bg>
      <p:bgPr>
        <a:solidFill>
          <a:schemeClr val="lt2"/>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pic>
        <p:nvPicPr>
          <p:cNvPr id="53" name="Google Shape;53;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474" name="Shape 474"/>
        <p:cNvGrpSpPr/>
        <p:nvPr/>
      </p:nvGrpSpPr>
      <p:grpSpPr>
        <a:xfrm>
          <a:off x="0" y="0"/>
          <a:ext cx="0" cy="0"/>
          <a:chOff x="0" y="0"/>
          <a:chExt cx="0" cy="0"/>
        </a:xfrm>
      </p:grpSpPr>
      <p:grpSp>
        <p:nvGrpSpPr>
          <p:cNvPr id="475" name="Google Shape;475;p52"/>
          <p:cNvGrpSpPr/>
          <p:nvPr/>
        </p:nvGrpSpPr>
        <p:grpSpPr>
          <a:xfrm>
            <a:off x="5990636" y="135467"/>
            <a:ext cx="6477134" cy="6598292"/>
            <a:chOff x="3666486" y="891563"/>
            <a:chExt cx="4853750" cy="4925171"/>
          </a:xfrm>
        </p:grpSpPr>
        <p:sp>
          <p:nvSpPr>
            <p:cNvPr id="476" name="Google Shape;476;p52"/>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77" name="Google Shape;477;p52"/>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78" name="Google Shape;478;p52"/>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79" name="Google Shape;479;p52"/>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0" name="Google Shape;480;p52"/>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1" name="Google Shape;481;p52"/>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2" name="Google Shape;482;p52"/>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3" name="Google Shape;483;p52"/>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4" name="Google Shape;484;p52"/>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5" name="Google Shape;485;p52"/>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6" name="Google Shape;486;p52"/>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7" name="Google Shape;487;p52"/>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8" name="Google Shape;488;p52"/>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89" name="Google Shape;489;p52"/>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90" name="Google Shape;490;p52"/>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91" name="Google Shape;491;p52"/>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92" name="Google Shape;492;p52"/>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93" name="Google Shape;493;p52"/>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494" name="Google Shape;494;p52"/>
          <p:cNvSpPr txBox="1"/>
          <p:nvPr>
            <p:ph idx="1" type="body"/>
          </p:nvPr>
        </p:nvSpPr>
        <p:spPr>
          <a:xfrm>
            <a:off x="1228480" y="5064212"/>
            <a:ext cx="7772432" cy="4508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sz="20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2"/>
          <p:cNvSpPr txBox="1"/>
          <p:nvPr>
            <p:ph idx="2" type="body"/>
          </p:nvPr>
        </p:nvSpPr>
        <p:spPr>
          <a:xfrm>
            <a:off x="1241437" y="3980901"/>
            <a:ext cx="7759475"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400"/>
              <a:buNone/>
              <a:defRPr b="1" sz="24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2"/>
          <p:cNvSpPr txBox="1"/>
          <p:nvPr>
            <p:ph idx="3" type="body"/>
          </p:nvPr>
        </p:nvSpPr>
        <p:spPr>
          <a:xfrm>
            <a:off x="1227583" y="1488011"/>
            <a:ext cx="7773329" cy="18717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6000"/>
              <a:buNone/>
              <a:defRPr b="1" sz="6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497" name="Google Shape;497;p52"/>
          <p:cNvPicPr preferRelativeResize="0"/>
          <p:nvPr/>
        </p:nvPicPr>
        <p:blipFill rotWithShape="1">
          <a:blip r:embed="rId2">
            <a:alphaModFix/>
          </a:blip>
          <a:srcRect b="0" l="0" r="0" t="0"/>
          <a:stretch/>
        </p:blipFill>
        <p:spPr>
          <a:xfrm>
            <a:off x="9197406" y="4447010"/>
            <a:ext cx="2410990" cy="241099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ntact Slide">
  <p:cSld name="End Contact Slide">
    <p:bg>
      <p:bgPr>
        <a:solidFill>
          <a:schemeClr val="dk1"/>
        </a:solidFill>
      </p:bgPr>
    </p:bg>
    <p:spTree>
      <p:nvGrpSpPr>
        <p:cNvPr id="498" name="Shape 498"/>
        <p:cNvGrpSpPr/>
        <p:nvPr/>
      </p:nvGrpSpPr>
      <p:grpSpPr>
        <a:xfrm>
          <a:off x="0" y="0"/>
          <a:ext cx="0" cy="0"/>
          <a:chOff x="0" y="0"/>
          <a:chExt cx="0" cy="0"/>
        </a:xfrm>
      </p:grpSpPr>
      <p:sp>
        <p:nvSpPr>
          <p:cNvPr id="499" name="Google Shape;499;p53"/>
          <p:cNvSpPr txBox="1"/>
          <p:nvPr>
            <p:ph idx="1" type="body"/>
          </p:nvPr>
        </p:nvSpPr>
        <p:spPr>
          <a:xfrm>
            <a:off x="1343026" y="3211727"/>
            <a:ext cx="7702568" cy="84615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D8D8D8"/>
              </a:buClr>
              <a:buSzPts val="3600"/>
              <a:buNone/>
              <a:defRPr sz="3600">
                <a:solidFill>
                  <a:srgbClr val="D8D8D8"/>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3"/>
          <p:cNvSpPr txBox="1"/>
          <p:nvPr>
            <p:ph idx="2" type="body"/>
          </p:nvPr>
        </p:nvSpPr>
        <p:spPr>
          <a:xfrm>
            <a:off x="1343025" y="4169106"/>
            <a:ext cx="7702568"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01" name="Google Shape;501;p53"/>
          <p:cNvGrpSpPr/>
          <p:nvPr/>
        </p:nvGrpSpPr>
        <p:grpSpPr>
          <a:xfrm>
            <a:off x="5990636" y="0"/>
            <a:ext cx="6636110" cy="6733759"/>
            <a:chOff x="3666486" y="891563"/>
            <a:chExt cx="4853750" cy="4925171"/>
          </a:xfrm>
        </p:grpSpPr>
        <p:sp>
          <p:nvSpPr>
            <p:cNvPr id="502" name="Google Shape;502;p53"/>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3" name="Google Shape;503;p53"/>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4" name="Google Shape;504;p53"/>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5" name="Google Shape;505;p53"/>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6" name="Google Shape;506;p53"/>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7" name="Google Shape;507;p53"/>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8" name="Google Shape;508;p53"/>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09" name="Google Shape;509;p53"/>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0" name="Google Shape;510;p53"/>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1" name="Google Shape;511;p53"/>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2" name="Google Shape;512;p53"/>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3" name="Google Shape;513;p53"/>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4" name="Google Shape;514;p53"/>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5" name="Google Shape;515;p53"/>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6" name="Google Shape;516;p53"/>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7" name="Google Shape;517;p53"/>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8" name="Google Shape;518;p53"/>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19" name="Google Shape;519;p53"/>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520" name="Google Shape;520;p53"/>
          <p:cNvSpPr txBox="1"/>
          <p:nvPr>
            <p:ph idx="3" type="body"/>
          </p:nvPr>
        </p:nvSpPr>
        <p:spPr>
          <a:xfrm>
            <a:off x="1358515" y="1086649"/>
            <a:ext cx="7687078" cy="2038531"/>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7200"/>
              <a:buNone/>
              <a:defRPr b="1" sz="72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1" name="Google Shape;521;p53"/>
          <p:cNvPicPr preferRelativeResize="0"/>
          <p:nvPr/>
        </p:nvPicPr>
        <p:blipFill rotWithShape="1">
          <a:blip r:embed="rId2">
            <a:alphaModFix/>
          </a:blip>
          <a:srcRect b="0" l="0" r="0" t="0"/>
          <a:stretch/>
        </p:blipFill>
        <p:spPr>
          <a:xfrm>
            <a:off x="1365339" y="5683109"/>
            <a:ext cx="461666" cy="388219"/>
          </a:xfrm>
          <a:prstGeom prst="rect">
            <a:avLst/>
          </a:prstGeom>
          <a:noFill/>
          <a:ln>
            <a:noFill/>
          </a:ln>
        </p:spPr>
      </p:pic>
      <p:sp>
        <p:nvSpPr>
          <p:cNvPr id="522" name="Google Shape;522;p53"/>
          <p:cNvSpPr txBox="1"/>
          <p:nvPr/>
        </p:nvSpPr>
        <p:spPr>
          <a:xfrm>
            <a:off x="1888438" y="5609663"/>
            <a:ext cx="31713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Montserrat Light"/>
              <a:buNone/>
            </a:pPr>
            <a:r>
              <a:rPr b="0" i="0" lang="en-GB" sz="2400" u="none" cap="none" strike="noStrike">
                <a:solidFill>
                  <a:srgbClr val="FFFFFF"/>
                </a:solidFill>
                <a:latin typeface="Montserrat Light"/>
                <a:ea typeface="Montserrat Light"/>
                <a:cs typeface="Montserrat Light"/>
                <a:sym typeface="Montserrat Light"/>
              </a:rPr>
              <a:t>@brightnetwork</a:t>
            </a:r>
            <a:endParaRPr b="0" i="0" sz="2400" u="none" cap="none" strike="noStrike">
              <a:solidFill>
                <a:srgbClr val="FFFFFF"/>
              </a:solidFill>
              <a:latin typeface="Montserrat Light"/>
              <a:ea typeface="Montserrat Light"/>
              <a:cs typeface="Montserrat Light"/>
              <a:sym typeface="Montserrat 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tatement">
  <p:cSld name="Orange Statement">
    <p:bg>
      <p:bgPr>
        <a:solidFill>
          <a:schemeClr val="accent1"/>
        </a:solidFill>
      </p:bgPr>
    </p:bg>
    <p:spTree>
      <p:nvGrpSpPr>
        <p:cNvPr id="523" name="Shape 523"/>
        <p:cNvGrpSpPr/>
        <p:nvPr/>
      </p:nvGrpSpPr>
      <p:grpSpPr>
        <a:xfrm>
          <a:off x="0" y="0"/>
          <a:ext cx="0" cy="0"/>
          <a:chOff x="0" y="0"/>
          <a:chExt cx="0" cy="0"/>
        </a:xfrm>
      </p:grpSpPr>
      <p:pic>
        <p:nvPicPr>
          <p:cNvPr id="524" name="Google Shape;524;p54"/>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525" name="Google Shape;525;p54"/>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for Network Stats">
  <p:cSld name="Dots for Network Stats">
    <p:spTree>
      <p:nvGrpSpPr>
        <p:cNvPr id="526" name="Shape 526"/>
        <p:cNvGrpSpPr/>
        <p:nvPr/>
      </p:nvGrpSpPr>
      <p:grpSpPr>
        <a:xfrm>
          <a:off x="0" y="0"/>
          <a:ext cx="0" cy="0"/>
          <a:chOff x="0" y="0"/>
          <a:chExt cx="0" cy="0"/>
        </a:xfrm>
      </p:grpSpPr>
      <p:pic>
        <p:nvPicPr>
          <p:cNvPr id="527" name="Google Shape;527;p55"/>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528" name="Google Shape;528;p55"/>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
        <p:nvSpPr>
          <p:cNvPr id="529" name="Google Shape;529;p55"/>
          <p:cNvSpPr/>
          <p:nvPr/>
        </p:nvSpPr>
        <p:spPr>
          <a:xfrm>
            <a:off x="978560" y="5570335"/>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0" name="Google Shape;530;p55"/>
          <p:cNvSpPr/>
          <p:nvPr/>
        </p:nvSpPr>
        <p:spPr>
          <a:xfrm rot="10800000">
            <a:off x="10177737" y="125089"/>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ing Logo Slide">
  <p:cSld name="Holding Logo Slide">
    <p:bg>
      <p:bgPr>
        <a:solidFill>
          <a:schemeClr val="dk1"/>
        </a:solidFill>
      </p:bgPr>
    </p:bg>
    <p:spTree>
      <p:nvGrpSpPr>
        <p:cNvPr id="531" name="Shape 531"/>
        <p:cNvGrpSpPr/>
        <p:nvPr/>
      </p:nvGrpSpPr>
      <p:grpSpPr>
        <a:xfrm>
          <a:off x="0" y="0"/>
          <a:ext cx="0" cy="0"/>
          <a:chOff x="0" y="0"/>
          <a:chExt cx="0" cy="0"/>
        </a:xfrm>
      </p:grpSpPr>
      <p:pic>
        <p:nvPicPr>
          <p:cNvPr descr="A close up of a logo&#10;&#10;Description automatically generated" id="532" name="Google Shape;532;p56"/>
          <p:cNvPicPr preferRelativeResize="0"/>
          <p:nvPr/>
        </p:nvPicPr>
        <p:blipFill rotWithShape="1">
          <a:blip r:embed="rId2">
            <a:alphaModFix/>
          </a:blip>
          <a:srcRect b="0" l="0" r="0" t="0"/>
          <a:stretch/>
        </p:blipFill>
        <p:spPr>
          <a:xfrm>
            <a:off x="20" y="0"/>
            <a:ext cx="12191981" cy="685799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lide with Text">
  <p:cSld name="Half Slide with Text">
    <p:spTree>
      <p:nvGrpSpPr>
        <p:cNvPr id="533" name="Shape 533"/>
        <p:cNvGrpSpPr/>
        <p:nvPr/>
      </p:nvGrpSpPr>
      <p:grpSpPr>
        <a:xfrm>
          <a:off x="0" y="0"/>
          <a:ext cx="0" cy="0"/>
          <a:chOff x="0" y="0"/>
          <a:chExt cx="0" cy="0"/>
        </a:xfrm>
      </p:grpSpPr>
      <p:sp>
        <p:nvSpPr>
          <p:cNvPr id="534" name="Google Shape;534;p57"/>
          <p:cNvSpPr txBox="1"/>
          <p:nvPr>
            <p:ph idx="1" type="body"/>
          </p:nvPr>
        </p:nvSpPr>
        <p:spPr>
          <a:xfrm>
            <a:off x="748829" y="3437365"/>
            <a:ext cx="4724111" cy="214404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5" name="Google Shape;535;p57"/>
          <p:cNvSpPr txBox="1"/>
          <p:nvPr>
            <p:ph idx="2" type="body"/>
          </p:nvPr>
        </p:nvSpPr>
        <p:spPr>
          <a:xfrm>
            <a:off x="1343891" y="1922770"/>
            <a:ext cx="3574472"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3600"/>
              <a:buNone/>
              <a:defRPr b="1" sz="36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57"/>
          <p:cNvSpPr/>
          <p:nvPr>
            <p:ph idx="3" type="pic"/>
          </p:nvPr>
        </p:nvSpPr>
        <p:spPr>
          <a:xfrm>
            <a:off x="6384925" y="0"/>
            <a:ext cx="5834063" cy="6858000"/>
          </a:xfrm>
          <a:prstGeom prst="rect">
            <a:avLst/>
          </a:prstGeom>
          <a:solidFill>
            <a:srgbClr val="D4D8D8"/>
          </a:solidFill>
          <a:ln>
            <a:noFill/>
          </a:ln>
        </p:spPr>
      </p:sp>
      <p:sp>
        <p:nvSpPr>
          <p:cNvPr id="537" name="Google Shape;537;p57"/>
          <p:cNvSpPr/>
          <p:nvPr/>
        </p:nvSpPr>
        <p:spPr>
          <a:xfrm rot="5400000">
            <a:off x="1000321" y="1257496"/>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Box">
  <p:cSld name="Caption Box">
    <p:spTree>
      <p:nvGrpSpPr>
        <p:cNvPr id="538" name="Shape 538"/>
        <p:cNvGrpSpPr/>
        <p:nvPr/>
      </p:nvGrpSpPr>
      <p:grpSpPr>
        <a:xfrm>
          <a:off x="0" y="0"/>
          <a:ext cx="0" cy="0"/>
          <a:chOff x="0" y="0"/>
          <a:chExt cx="0" cy="0"/>
        </a:xfrm>
      </p:grpSpPr>
      <p:sp>
        <p:nvSpPr>
          <p:cNvPr id="539" name="Google Shape;539;p58"/>
          <p:cNvSpPr/>
          <p:nvPr/>
        </p:nvSpPr>
        <p:spPr>
          <a:xfrm rot="5400000">
            <a:off x="465296" y="2604087"/>
            <a:ext cx="1044458" cy="1172779"/>
          </a:xfrm>
          <a:prstGeom prst="corner">
            <a:avLst>
              <a:gd fmla="val 40103" name="adj1"/>
              <a:gd fmla="val 34774"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40" name="Google Shape;540;p58"/>
          <p:cNvSpPr/>
          <p:nvPr/>
        </p:nvSpPr>
        <p:spPr>
          <a:xfrm>
            <a:off x="829311" y="824005"/>
            <a:ext cx="377148" cy="1508591"/>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chemeClr val="accent1"/>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lide" showMasterSp="0">
  <p:cSld name="Case Study Slide">
    <p:spTree>
      <p:nvGrpSpPr>
        <p:cNvPr id="541" name="Shape 541"/>
        <p:cNvGrpSpPr/>
        <p:nvPr/>
      </p:nvGrpSpPr>
      <p:grpSpPr>
        <a:xfrm>
          <a:off x="0" y="0"/>
          <a:ext cx="0" cy="0"/>
          <a:chOff x="0" y="0"/>
          <a:chExt cx="0" cy="0"/>
        </a:xfrm>
      </p:grpSpPr>
      <p:sp>
        <p:nvSpPr>
          <p:cNvPr id="542" name="Google Shape;542;p59"/>
          <p:cNvSpPr txBox="1"/>
          <p:nvPr>
            <p:ph idx="1" type="body"/>
          </p:nvPr>
        </p:nvSpPr>
        <p:spPr>
          <a:xfrm>
            <a:off x="6559253" y="724107"/>
            <a:ext cx="5076020" cy="420589"/>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accent1"/>
              </a:buClr>
              <a:buSzPts val="1800"/>
              <a:buNone/>
              <a:defRPr b="1" sz="1800">
                <a:solidFill>
                  <a:schemeClr val="accent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9"/>
          <p:cNvSpPr txBox="1"/>
          <p:nvPr>
            <p:ph idx="2" type="body"/>
          </p:nvPr>
        </p:nvSpPr>
        <p:spPr>
          <a:xfrm>
            <a:off x="6549923" y="1115047"/>
            <a:ext cx="5076020"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dk1"/>
              </a:buClr>
              <a:buSzPts val="1800"/>
              <a:buNone/>
              <a:defRPr sz="1800">
                <a:solidFill>
                  <a:schemeClr val="dk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9"/>
          <p:cNvSpPr txBox="1"/>
          <p:nvPr>
            <p:ph idx="3" type="body"/>
          </p:nvPr>
        </p:nvSpPr>
        <p:spPr>
          <a:xfrm>
            <a:off x="639085" y="2152438"/>
            <a:ext cx="4947012" cy="23428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3200"/>
              <a:buNone/>
              <a:defRPr b="1" sz="32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5" name="Google Shape;545;p59"/>
          <p:cNvPicPr preferRelativeResize="0"/>
          <p:nvPr/>
        </p:nvPicPr>
        <p:blipFill rotWithShape="1">
          <a:blip r:embed="rId2">
            <a:alphaModFix/>
          </a:blip>
          <a:srcRect b="6577" l="27252" r="0" t="19179"/>
          <a:stretch/>
        </p:blipFill>
        <p:spPr>
          <a:xfrm>
            <a:off x="0" y="5101796"/>
            <a:ext cx="1720800" cy="1756204"/>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Stats Slide">
  <p:cSld name="Event Data/Stats Slide">
    <p:spTree>
      <p:nvGrpSpPr>
        <p:cNvPr id="546" name="Shape 546"/>
        <p:cNvGrpSpPr/>
        <p:nvPr/>
      </p:nvGrpSpPr>
      <p:grpSpPr>
        <a:xfrm>
          <a:off x="0" y="0"/>
          <a:ext cx="0" cy="0"/>
          <a:chOff x="0" y="0"/>
          <a:chExt cx="0" cy="0"/>
        </a:xfrm>
      </p:grpSpPr>
      <p:sp>
        <p:nvSpPr>
          <p:cNvPr id="547" name="Google Shape;547;p60"/>
          <p:cNvSpPr/>
          <p:nvPr/>
        </p:nvSpPr>
        <p:spPr>
          <a:xfrm>
            <a:off x="105844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48" name="Google Shape;548;p60"/>
          <p:cNvSpPr/>
          <p:nvPr/>
        </p:nvSpPr>
        <p:spPr>
          <a:xfrm>
            <a:off x="362210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49" name="Google Shape;549;p60"/>
          <p:cNvSpPr/>
          <p:nvPr/>
        </p:nvSpPr>
        <p:spPr>
          <a:xfrm>
            <a:off x="618576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50" name="Google Shape;550;p60"/>
          <p:cNvSpPr/>
          <p:nvPr/>
        </p:nvSpPr>
        <p:spPr>
          <a:xfrm>
            <a:off x="8749429" y="3123397"/>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51" name="Google Shape;551;p60"/>
          <p:cNvSpPr txBox="1"/>
          <p:nvPr>
            <p:ph idx="1" type="body"/>
          </p:nvPr>
        </p:nvSpPr>
        <p:spPr>
          <a:xfrm>
            <a:off x="1184638"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60"/>
          <p:cNvSpPr txBox="1"/>
          <p:nvPr>
            <p:ph idx="2" type="body"/>
          </p:nvPr>
        </p:nvSpPr>
        <p:spPr>
          <a:xfrm>
            <a:off x="3771824"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60"/>
          <p:cNvSpPr txBox="1"/>
          <p:nvPr>
            <p:ph idx="3" type="body"/>
          </p:nvPr>
        </p:nvSpPr>
        <p:spPr>
          <a:xfrm>
            <a:off x="6319164" y="3181683"/>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60"/>
          <p:cNvSpPr txBox="1"/>
          <p:nvPr>
            <p:ph idx="4" type="body"/>
          </p:nvPr>
        </p:nvSpPr>
        <p:spPr>
          <a:xfrm>
            <a:off x="8866504" y="3177940"/>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5" name="Google Shape;555;p60"/>
          <p:cNvSpPr txBox="1"/>
          <p:nvPr>
            <p:ph idx="5" type="body"/>
          </p:nvPr>
        </p:nvSpPr>
        <p:spPr>
          <a:xfrm>
            <a:off x="943625" y="1041616"/>
            <a:ext cx="9683281" cy="11208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3200"/>
              <a:buNone/>
              <a:defRPr sz="3200">
                <a:solidFill>
                  <a:srgbClr val="7F7F7F"/>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6" name="Google Shape;556;p60"/>
          <p:cNvSpPr/>
          <p:nvPr/>
        </p:nvSpPr>
        <p:spPr>
          <a:xfrm rot="5400000">
            <a:off x="346241" y="45522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cxnSp>
        <p:nvCxnSpPr>
          <p:cNvPr id="557" name="Google Shape;557;p60"/>
          <p:cNvCxnSpPr/>
          <p:nvPr/>
        </p:nvCxnSpPr>
        <p:spPr>
          <a:xfrm rot="10800000">
            <a:off x="0" y="2596956"/>
            <a:ext cx="12192000" cy="0"/>
          </a:xfrm>
          <a:prstGeom prst="straightConnector1">
            <a:avLst/>
          </a:prstGeom>
          <a:noFill/>
          <a:ln cap="flat" cmpd="sng" w="12700">
            <a:solidFill>
              <a:srgbClr val="E37539"/>
            </a:solidFill>
            <a:prstDash val="solid"/>
            <a:miter lim="800000"/>
            <a:headEnd len="sm" w="sm" type="none"/>
            <a:tailEnd len="sm" w="sm" type="none"/>
          </a:ln>
        </p:spPr>
      </p:cxnSp>
      <p:sp>
        <p:nvSpPr>
          <p:cNvPr id="558" name="Google Shape;558;p60"/>
          <p:cNvSpPr txBox="1"/>
          <p:nvPr>
            <p:ph idx="6" type="body"/>
          </p:nvPr>
        </p:nvSpPr>
        <p:spPr>
          <a:xfrm>
            <a:off x="1052859" y="507132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60"/>
          <p:cNvSpPr txBox="1"/>
          <p:nvPr>
            <p:ph idx="7" type="body"/>
          </p:nvPr>
        </p:nvSpPr>
        <p:spPr>
          <a:xfrm>
            <a:off x="3616520" y="506768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60"/>
          <p:cNvSpPr txBox="1"/>
          <p:nvPr>
            <p:ph idx="8" type="body"/>
          </p:nvPr>
        </p:nvSpPr>
        <p:spPr>
          <a:xfrm>
            <a:off x="6180181" y="506403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60"/>
          <p:cNvSpPr txBox="1"/>
          <p:nvPr>
            <p:ph idx="9" type="body"/>
          </p:nvPr>
        </p:nvSpPr>
        <p:spPr>
          <a:xfrm>
            <a:off x="8743842" y="506039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 v2">
  <p:cSld name="Event Data v2">
    <p:spTree>
      <p:nvGrpSpPr>
        <p:cNvPr id="562" name="Shape 562"/>
        <p:cNvGrpSpPr/>
        <p:nvPr/>
      </p:nvGrpSpPr>
      <p:grpSpPr>
        <a:xfrm>
          <a:off x="0" y="0"/>
          <a:ext cx="0" cy="0"/>
          <a:chOff x="0" y="0"/>
          <a:chExt cx="0" cy="0"/>
        </a:xfrm>
      </p:grpSpPr>
      <p:sp>
        <p:nvSpPr>
          <p:cNvPr id="563" name="Google Shape;563;p61"/>
          <p:cNvSpPr/>
          <p:nvPr>
            <p:ph idx="2" type="pic"/>
          </p:nvPr>
        </p:nvSpPr>
        <p:spPr>
          <a:xfrm>
            <a:off x="519546" y="1267681"/>
            <a:ext cx="3853006" cy="4987637"/>
          </a:xfrm>
          <a:prstGeom prst="rect">
            <a:avLst/>
          </a:prstGeom>
          <a:solidFill>
            <a:srgbClr val="D4D8D8"/>
          </a:solidFill>
          <a:ln>
            <a:noFill/>
          </a:ln>
        </p:spPr>
      </p:sp>
      <p:sp>
        <p:nvSpPr>
          <p:cNvPr id="564" name="Google Shape;564;p61"/>
          <p:cNvSpPr/>
          <p:nvPr>
            <p:ph idx="3" type="pic"/>
          </p:nvPr>
        </p:nvSpPr>
        <p:spPr>
          <a:xfrm>
            <a:off x="4542849" y="1267681"/>
            <a:ext cx="3853006" cy="4987637"/>
          </a:xfrm>
          <a:prstGeom prst="rect">
            <a:avLst/>
          </a:prstGeom>
          <a:solidFill>
            <a:srgbClr val="D4D8D8"/>
          </a:solidFill>
          <a:ln>
            <a:noFill/>
          </a:ln>
        </p:spPr>
      </p:sp>
      <p:sp>
        <p:nvSpPr>
          <p:cNvPr id="565" name="Google Shape;565;p61"/>
          <p:cNvSpPr txBox="1"/>
          <p:nvPr>
            <p:ph idx="1" type="body"/>
          </p:nvPr>
        </p:nvSpPr>
        <p:spPr>
          <a:xfrm>
            <a:off x="1295341"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61"/>
          <p:cNvSpPr txBox="1"/>
          <p:nvPr>
            <p:ph idx="4" type="body"/>
          </p:nvPr>
        </p:nvSpPr>
        <p:spPr>
          <a:xfrm>
            <a:off x="5342009"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61"/>
          <p:cNvSpPr txBox="1"/>
          <p:nvPr>
            <p:ph idx="5" type="body"/>
          </p:nvPr>
        </p:nvSpPr>
        <p:spPr>
          <a:xfrm>
            <a:off x="1209911" y="157540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61"/>
          <p:cNvSpPr txBox="1"/>
          <p:nvPr>
            <p:ph idx="6" type="body"/>
          </p:nvPr>
        </p:nvSpPr>
        <p:spPr>
          <a:xfrm>
            <a:off x="5149239" y="158473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61"/>
          <p:cNvSpPr txBox="1"/>
          <p:nvPr>
            <p:ph idx="7" type="body"/>
          </p:nvPr>
        </p:nvSpPr>
        <p:spPr>
          <a:xfrm>
            <a:off x="8659092" y="1267683"/>
            <a:ext cx="3310773"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70" name="Google Shape;570;p61"/>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571" name="Google Shape;571;p61"/>
          <p:cNvSpPr txBox="1"/>
          <p:nvPr>
            <p:ph idx="8"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showMasterSp="0">
  <p:cSld name="COVER #2">
    <p:bg>
      <p:bgPr>
        <a:solidFill>
          <a:schemeClr val="lt1"/>
        </a:solidFill>
      </p:bgPr>
    </p:bg>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6" name="Google Shape;56;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pic>
        <p:nvPicPr>
          <p:cNvPr id="57" name="Google Shape;57;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8" name="Google Shape;58;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Slide">
  <p:cSld name="Three Points Slide">
    <p:spTree>
      <p:nvGrpSpPr>
        <p:cNvPr id="572" name="Shape 572"/>
        <p:cNvGrpSpPr/>
        <p:nvPr/>
      </p:nvGrpSpPr>
      <p:grpSpPr>
        <a:xfrm>
          <a:off x="0" y="0"/>
          <a:ext cx="0" cy="0"/>
          <a:chOff x="0" y="0"/>
          <a:chExt cx="0" cy="0"/>
        </a:xfrm>
      </p:grpSpPr>
      <p:sp>
        <p:nvSpPr>
          <p:cNvPr id="573" name="Google Shape;573;p62"/>
          <p:cNvSpPr txBox="1"/>
          <p:nvPr>
            <p:ph idx="1" type="body"/>
          </p:nvPr>
        </p:nvSpPr>
        <p:spPr>
          <a:xfrm>
            <a:off x="547534"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62"/>
          <p:cNvSpPr txBox="1"/>
          <p:nvPr>
            <p:ph idx="2" type="body"/>
          </p:nvPr>
        </p:nvSpPr>
        <p:spPr>
          <a:xfrm>
            <a:off x="400050" y="1373030"/>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62"/>
          <p:cNvSpPr txBox="1"/>
          <p:nvPr>
            <p:ph idx="3" type="body"/>
          </p:nvPr>
        </p:nvSpPr>
        <p:spPr>
          <a:xfrm>
            <a:off x="4480638" y="1373029"/>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6" name="Google Shape;576;p62"/>
          <p:cNvSpPr txBox="1"/>
          <p:nvPr>
            <p:ph idx="4" type="body"/>
          </p:nvPr>
        </p:nvSpPr>
        <p:spPr>
          <a:xfrm>
            <a:off x="8561226" y="1373028"/>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77" name="Google Shape;577;p62"/>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578" name="Google Shape;578;p62"/>
          <p:cNvSpPr txBox="1"/>
          <p:nvPr>
            <p:ph idx="5" type="body"/>
          </p:nvPr>
        </p:nvSpPr>
        <p:spPr>
          <a:xfrm>
            <a:off x="548640"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9" name="Google Shape;579;p62"/>
          <p:cNvSpPr txBox="1"/>
          <p:nvPr>
            <p:ph idx="6" type="body"/>
          </p:nvPr>
        </p:nvSpPr>
        <p:spPr>
          <a:xfrm>
            <a:off x="4618791"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0" name="Google Shape;580;p62"/>
          <p:cNvSpPr txBox="1"/>
          <p:nvPr>
            <p:ph idx="7" type="body"/>
          </p:nvPr>
        </p:nvSpPr>
        <p:spPr>
          <a:xfrm>
            <a:off x="4619897"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1" name="Google Shape;581;p62"/>
          <p:cNvSpPr txBox="1"/>
          <p:nvPr>
            <p:ph idx="8" type="body"/>
          </p:nvPr>
        </p:nvSpPr>
        <p:spPr>
          <a:xfrm>
            <a:off x="8690048"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2" name="Google Shape;582;p62"/>
          <p:cNvSpPr txBox="1"/>
          <p:nvPr>
            <p:ph idx="9" type="body"/>
          </p:nvPr>
        </p:nvSpPr>
        <p:spPr>
          <a:xfrm>
            <a:off x="8691154"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3" name="Google Shape;583;p62"/>
          <p:cNvSpPr txBox="1"/>
          <p:nvPr>
            <p:ph idx="13"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 Awards ">
  <p:cSld name="Clients / Awards ">
    <p:spTree>
      <p:nvGrpSpPr>
        <p:cNvPr id="584" name="Shape 584"/>
        <p:cNvGrpSpPr/>
        <p:nvPr/>
      </p:nvGrpSpPr>
      <p:grpSpPr>
        <a:xfrm>
          <a:off x="0" y="0"/>
          <a:ext cx="0" cy="0"/>
          <a:chOff x="0" y="0"/>
          <a:chExt cx="0" cy="0"/>
        </a:xfrm>
      </p:grpSpPr>
      <p:sp>
        <p:nvSpPr>
          <p:cNvPr id="585" name="Google Shape;585;p63"/>
          <p:cNvSpPr txBox="1"/>
          <p:nvPr>
            <p:ph idx="1" type="body"/>
          </p:nvPr>
        </p:nvSpPr>
        <p:spPr>
          <a:xfrm>
            <a:off x="2594648" y="940184"/>
            <a:ext cx="7002697" cy="54906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chemeClr val="dk2"/>
              </a:buClr>
              <a:buSzPts val="3200"/>
              <a:buNone/>
              <a:defRPr sz="3200">
                <a:solidFill>
                  <a:schemeClr val="dk2"/>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86" name="Google Shape;586;p63"/>
          <p:cNvGrpSpPr/>
          <p:nvPr/>
        </p:nvGrpSpPr>
        <p:grpSpPr>
          <a:xfrm>
            <a:off x="861545" y="2131811"/>
            <a:ext cx="10479922" cy="3269527"/>
            <a:chOff x="856038" y="1141288"/>
            <a:chExt cx="10479922" cy="3269527"/>
          </a:xfrm>
        </p:grpSpPr>
        <p:grpSp>
          <p:nvGrpSpPr>
            <p:cNvPr id="587" name="Google Shape;587;p63"/>
            <p:cNvGrpSpPr/>
            <p:nvPr/>
          </p:nvGrpSpPr>
          <p:grpSpPr>
            <a:xfrm>
              <a:off x="856039" y="1141288"/>
              <a:ext cx="10479921" cy="1305898"/>
              <a:chOff x="578604" y="1312190"/>
              <a:chExt cx="11401586" cy="1420746"/>
            </a:xfrm>
          </p:grpSpPr>
          <p:sp>
            <p:nvSpPr>
              <p:cNvPr id="588" name="Google Shape;588;p63"/>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89" name="Google Shape;589;p63"/>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0" name="Google Shape;590;p63"/>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1" name="Google Shape;591;p63"/>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2" name="Google Shape;592;p63"/>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nvGrpSpPr>
            <p:cNvPr id="593" name="Google Shape;593;p63"/>
            <p:cNvGrpSpPr/>
            <p:nvPr/>
          </p:nvGrpSpPr>
          <p:grpSpPr>
            <a:xfrm>
              <a:off x="856038" y="3104917"/>
              <a:ext cx="10479921" cy="1305898"/>
              <a:chOff x="578604" y="1312190"/>
              <a:chExt cx="11401586" cy="1420746"/>
            </a:xfrm>
          </p:grpSpPr>
          <p:sp>
            <p:nvSpPr>
              <p:cNvPr id="594" name="Google Shape;594;p63"/>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5" name="Google Shape;595;p63"/>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6" name="Google Shape;596;p63"/>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7" name="Google Shape;597;p63"/>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98" name="Google Shape;598;p63"/>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sp>
        <p:nvSpPr>
          <p:cNvPr id="599" name="Google Shape;599;p63"/>
          <p:cNvSpPr/>
          <p:nvPr/>
        </p:nvSpPr>
        <p:spPr>
          <a:xfrm>
            <a:off x="266400" y="165600"/>
            <a:ext cx="11700000" cy="6480000"/>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coal BG (Black)">
  <p:cSld name="Charcoal BG (Black)">
    <p:bg>
      <p:bgPr>
        <a:solidFill>
          <a:schemeClr val="dk1"/>
        </a:solidFill>
      </p:bgPr>
    </p:bg>
    <p:spTree>
      <p:nvGrpSpPr>
        <p:cNvPr id="600" name="Shape 600"/>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G (Blank)">
  <p:cSld name="Orange BG (Blank)">
    <p:bg>
      <p:bgPr>
        <a:solidFill>
          <a:schemeClr val="accent1"/>
        </a:solidFill>
      </p:bgPr>
    </p:bg>
    <p:spTree>
      <p:nvGrpSpPr>
        <p:cNvPr id="601" name="Shape 601"/>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p:cSld name="Number Break Slide or Topic">
    <p:bg>
      <p:bgPr>
        <a:solidFill>
          <a:schemeClr val="accent1"/>
        </a:solidFill>
      </p:bgPr>
    </p:bg>
    <p:spTree>
      <p:nvGrpSpPr>
        <p:cNvPr id="602" name="Shape 602"/>
        <p:cNvGrpSpPr/>
        <p:nvPr/>
      </p:nvGrpSpPr>
      <p:grpSpPr>
        <a:xfrm>
          <a:off x="0" y="0"/>
          <a:ext cx="0" cy="0"/>
          <a:chOff x="0" y="0"/>
          <a:chExt cx="0" cy="0"/>
        </a:xfrm>
      </p:grpSpPr>
      <p:grpSp>
        <p:nvGrpSpPr>
          <p:cNvPr id="603" name="Google Shape;603;p66"/>
          <p:cNvGrpSpPr/>
          <p:nvPr/>
        </p:nvGrpSpPr>
        <p:grpSpPr>
          <a:xfrm>
            <a:off x="408725" y="327393"/>
            <a:ext cx="11615394" cy="5809775"/>
            <a:chOff x="408725" y="327393"/>
            <a:chExt cx="11615394" cy="5809775"/>
          </a:xfrm>
        </p:grpSpPr>
        <p:sp>
          <p:nvSpPr>
            <p:cNvPr id="604" name="Google Shape;604;p66"/>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5" name="Google Shape;605;p66"/>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6" name="Google Shape;606;p66"/>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07" name="Google Shape;607;p66"/>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8" name="Google Shape;608;p66"/>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09" name="Google Shape;609;p66"/>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10" name="Google Shape;610;p66"/>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11" name="Google Shape;611;p66"/>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12" name="Google Shape;612;p66"/>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13" name="Google Shape;613;p66"/>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BG (Blank)">
  <p:cSld name="Ocean BG (Blank)">
    <p:bg>
      <p:bgPr>
        <a:solidFill>
          <a:schemeClr val="accent2"/>
        </a:solidFill>
      </p:bgPr>
    </p:bg>
    <p:spTree>
      <p:nvGrpSpPr>
        <p:cNvPr id="614" name="Shape 614"/>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Statement">
  <p:cSld name="Ocean Statement">
    <p:bg>
      <p:bgPr>
        <a:solidFill>
          <a:schemeClr val="accent2"/>
        </a:solidFill>
      </p:bgPr>
    </p:bg>
    <p:spTree>
      <p:nvGrpSpPr>
        <p:cNvPr id="615" name="Shape 615"/>
        <p:cNvGrpSpPr/>
        <p:nvPr/>
      </p:nvGrpSpPr>
      <p:grpSpPr>
        <a:xfrm>
          <a:off x="0" y="0"/>
          <a:ext cx="0" cy="0"/>
          <a:chOff x="0" y="0"/>
          <a:chExt cx="0" cy="0"/>
        </a:xfrm>
      </p:grpSpPr>
      <p:sp>
        <p:nvSpPr>
          <p:cNvPr id="616" name="Google Shape;616;p68"/>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7" name="Google Shape;617;p68"/>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Slide">
  <p:cSld name="Testimonial Slide">
    <p:bg>
      <p:bgPr>
        <a:solidFill>
          <a:schemeClr val="accent2"/>
        </a:solidFill>
      </p:bgPr>
    </p:bg>
    <p:spTree>
      <p:nvGrpSpPr>
        <p:cNvPr id="618" name="Shape 618"/>
        <p:cNvGrpSpPr/>
        <p:nvPr/>
      </p:nvGrpSpPr>
      <p:grpSpPr>
        <a:xfrm>
          <a:off x="0" y="0"/>
          <a:ext cx="0" cy="0"/>
          <a:chOff x="0" y="0"/>
          <a:chExt cx="0" cy="0"/>
        </a:xfrm>
      </p:grpSpPr>
      <p:pic>
        <p:nvPicPr>
          <p:cNvPr id="619" name="Google Shape;619;p69"/>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620" name="Google Shape;620;p69"/>
          <p:cNvSpPr/>
          <p:nvPr/>
        </p:nvSpPr>
        <p:spPr>
          <a:xfrm>
            <a:off x="70964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21" name="Google Shape;621;p69"/>
          <p:cNvSpPr/>
          <p:nvPr/>
        </p:nvSpPr>
        <p:spPr>
          <a:xfrm>
            <a:off x="438849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22" name="Google Shape;622;p69"/>
          <p:cNvSpPr/>
          <p:nvPr/>
        </p:nvSpPr>
        <p:spPr>
          <a:xfrm>
            <a:off x="8067869"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23" name="Google Shape;623;p69"/>
          <p:cNvSpPr txBox="1"/>
          <p:nvPr>
            <p:ph idx="1" type="body"/>
          </p:nvPr>
        </p:nvSpPr>
        <p:spPr>
          <a:xfrm>
            <a:off x="895743" y="2047966"/>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69"/>
          <p:cNvSpPr txBox="1"/>
          <p:nvPr>
            <p:ph idx="2" type="body"/>
          </p:nvPr>
        </p:nvSpPr>
        <p:spPr>
          <a:xfrm>
            <a:off x="4584446" y="2027033"/>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69"/>
          <p:cNvSpPr txBox="1"/>
          <p:nvPr>
            <p:ph idx="3" type="body"/>
          </p:nvPr>
        </p:nvSpPr>
        <p:spPr>
          <a:xfrm>
            <a:off x="8273149" y="2006100"/>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Ocean)">
  <p:cSld name="Number Break Slide or Topic (Ocean)">
    <p:bg>
      <p:bgPr>
        <a:solidFill>
          <a:schemeClr val="accent2"/>
        </a:solidFill>
      </p:bgPr>
    </p:bg>
    <p:spTree>
      <p:nvGrpSpPr>
        <p:cNvPr id="626" name="Shape 626"/>
        <p:cNvGrpSpPr/>
        <p:nvPr/>
      </p:nvGrpSpPr>
      <p:grpSpPr>
        <a:xfrm>
          <a:off x="0" y="0"/>
          <a:ext cx="0" cy="0"/>
          <a:chOff x="0" y="0"/>
          <a:chExt cx="0" cy="0"/>
        </a:xfrm>
      </p:grpSpPr>
      <p:grpSp>
        <p:nvGrpSpPr>
          <p:cNvPr id="627" name="Google Shape;627;p70"/>
          <p:cNvGrpSpPr/>
          <p:nvPr/>
        </p:nvGrpSpPr>
        <p:grpSpPr>
          <a:xfrm>
            <a:off x="408725" y="327393"/>
            <a:ext cx="11615394" cy="5809775"/>
            <a:chOff x="408725" y="327393"/>
            <a:chExt cx="11615394" cy="5809775"/>
          </a:xfrm>
        </p:grpSpPr>
        <p:sp>
          <p:nvSpPr>
            <p:cNvPr id="628" name="Google Shape;628;p70"/>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29" name="Google Shape;629;p70"/>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30" name="Google Shape;630;p70"/>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31" name="Google Shape;631;p70"/>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32" name="Google Shape;632;p70"/>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33" name="Google Shape;633;p70"/>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34" name="Google Shape;634;p70"/>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35" name="Google Shape;635;p70"/>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36" name="Google Shape;636;p70"/>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37" name="Google Shape;637;p70"/>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BG (Blank)">
  <p:cSld name="Teal BG (Blank)">
    <p:bg>
      <p:bgPr>
        <a:solidFill>
          <a:schemeClr val="accent6"/>
        </a:solidFill>
      </p:bgPr>
    </p:bg>
    <p:spTree>
      <p:nvGrpSpPr>
        <p:cNvPr id="638" name="Shape 6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showMasterSp="0">
  <p:cSld name="COVER #3">
    <p:bg>
      <p:bgPr>
        <a:solidFill>
          <a:schemeClr val="lt1"/>
        </a:solidFill>
      </p:bgPr>
    </p:bg>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1" name="Google Shape;61;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pic>
        <p:nvPicPr>
          <p:cNvPr id="62" name="Google Shape;62;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3" name="Google Shape;63;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Statement">
  <p:cSld name="Teal Statement">
    <p:bg>
      <p:bgPr>
        <a:solidFill>
          <a:schemeClr val="accent6"/>
        </a:solidFill>
      </p:bgPr>
    </p:bg>
    <p:spTree>
      <p:nvGrpSpPr>
        <p:cNvPr id="639" name="Shape 639"/>
        <p:cNvGrpSpPr/>
        <p:nvPr/>
      </p:nvGrpSpPr>
      <p:grpSpPr>
        <a:xfrm>
          <a:off x="0" y="0"/>
          <a:ext cx="0" cy="0"/>
          <a:chOff x="0" y="0"/>
          <a:chExt cx="0" cy="0"/>
        </a:xfrm>
      </p:grpSpPr>
      <p:pic>
        <p:nvPicPr>
          <p:cNvPr id="640" name="Google Shape;640;p72"/>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641" name="Google Shape;641;p72"/>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Teal)">
  <p:cSld name="Number Break Slide or Topic (Teal)">
    <p:bg>
      <p:bgPr>
        <a:solidFill>
          <a:schemeClr val="accent6"/>
        </a:solidFill>
      </p:bgPr>
    </p:bg>
    <p:spTree>
      <p:nvGrpSpPr>
        <p:cNvPr id="642" name="Shape 642"/>
        <p:cNvGrpSpPr/>
        <p:nvPr/>
      </p:nvGrpSpPr>
      <p:grpSpPr>
        <a:xfrm>
          <a:off x="0" y="0"/>
          <a:ext cx="0" cy="0"/>
          <a:chOff x="0" y="0"/>
          <a:chExt cx="0" cy="0"/>
        </a:xfrm>
      </p:grpSpPr>
      <p:grpSp>
        <p:nvGrpSpPr>
          <p:cNvPr id="643" name="Google Shape;643;p73"/>
          <p:cNvGrpSpPr/>
          <p:nvPr/>
        </p:nvGrpSpPr>
        <p:grpSpPr>
          <a:xfrm>
            <a:off x="408725" y="327393"/>
            <a:ext cx="11615394" cy="5809775"/>
            <a:chOff x="408725" y="327393"/>
            <a:chExt cx="11615394" cy="5809775"/>
          </a:xfrm>
        </p:grpSpPr>
        <p:sp>
          <p:nvSpPr>
            <p:cNvPr id="644" name="Google Shape;644;p73"/>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45" name="Google Shape;645;p73"/>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46" name="Google Shape;646;p73"/>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47" name="Google Shape;647;p73"/>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48" name="Google Shape;648;p73"/>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49" name="Google Shape;649;p73"/>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50" name="Google Shape;650;p73"/>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51" name="Google Shape;651;p73"/>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52" name="Google Shape;652;p73"/>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653" name="Google Shape;653;p73"/>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Name Slide">
  <p:cSld name="Event Name Slide">
    <p:spTree>
      <p:nvGrpSpPr>
        <p:cNvPr id="654" name="Shape 654"/>
        <p:cNvGrpSpPr/>
        <p:nvPr/>
      </p:nvGrpSpPr>
      <p:grpSpPr>
        <a:xfrm>
          <a:off x="0" y="0"/>
          <a:ext cx="0" cy="0"/>
          <a:chOff x="0" y="0"/>
          <a:chExt cx="0" cy="0"/>
        </a:xfrm>
      </p:grpSpPr>
      <p:sp>
        <p:nvSpPr>
          <p:cNvPr id="655" name="Google Shape;655;p74"/>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56" name="Google Shape;656;p74"/>
          <p:cNvSpPr/>
          <p:nvPr/>
        </p:nvSpPr>
        <p:spPr>
          <a:xfrm rot="5400000">
            <a:off x="1129159" y="121836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57" name="Google Shape;657;p74"/>
          <p:cNvSpPr/>
          <p:nvPr/>
        </p:nvSpPr>
        <p:spPr>
          <a:xfrm rot="-5400000">
            <a:off x="10018382" y="447005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658" name="Google Shape;658;p74"/>
          <p:cNvSpPr txBox="1"/>
          <p:nvPr>
            <p:ph idx="1" type="body"/>
          </p:nvPr>
        </p:nvSpPr>
        <p:spPr>
          <a:xfrm>
            <a:off x="1607054" y="2431327"/>
            <a:ext cx="8991673" cy="19813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en Image More">
  <p:cSld name="Darken Image More">
    <p:spTree>
      <p:nvGrpSpPr>
        <p:cNvPr id="659" name="Shape 659"/>
        <p:cNvGrpSpPr/>
        <p:nvPr/>
      </p:nvGrpSpPr>
      <p:grpSpPr>
        <a:xfrm>
          <a:off x="0" y="0"/>
          <a:ext cx="0" cy="0"/>
          <a:chOff x="0" y="0"/>
          <a:chExt cx="0" cy="0"/>
        </a:xfrm>
      </p:grpSpPr>
      <p:sp>
        <p:nvSpPr>
          <p:cNvPr id="660" name="Google Shape;660;p75"/>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Image (Darken Image More)">
  <p:cSld name="Hero Image (Darken Image More)">
    <p:spTree>
      <p:nvGrpSpPr>
        <p:cNvPr id="661" name="Shape 661"/>
        <p:cNvGrpSpPr/>
        <p:nvPr/>
      </p:nvGrpSpPr>
      <p:grpSpPr>
        <a:xfrm>
          <a:off x="0" y="0"/>
          <a:ext cx="0" cy="0"/>
          <a:chOff x="0" y="0"/>
          <a:chExt cx="0" cy="0"/>
        </a:xfrm>
      </p:grpSpPr>
      <p:sp>
        <p:nvSpPr>
          <p:cNvPr id="662" name="Google Shape;662;p76"/>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63" name="Google Shape;663;p76"/>
          <p:cNvSpPr txBox="1"/>
          <p:nvPr>
            <p:ph idx="1" type="body"/>
          </p:nvPr>
        </p:nvSpPr>
        <p:spPr>
          <a:xfrm>
            <a:off x="1607054" y="2452109"/>
            <a:ext cx="8991673" cy="193285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over Slide">
  <p:cSld name="Case Study Cover Slide">
    <p:spTree>
      <p:nvGrpSpPr>
        <p:cNvPr id="664" name="Shape 664"/>
        <p:cNvGrpSpPr/>
        <p:nvPr/>
      </p:nvGrpSpPr>
      <p:grpSpPr>
        <a:xfrm>
          <a:off x="0" y="0"/>
          <a:ext cx="0" cy="0"/>
          <a:chOff x="0" y="0"/>
          <a:chExt cx="0" cy="0"/>
        </a:xfrm>
      </p:grpSpPr>
      <p:sp>
        <p:nvSpPr>
          <p:cNvPr id="665" name="Google Shape;665;p77"/>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66" name="Google Shape;666;p77"/>
          <p:cNvSpPr/>
          <p:nvPr/>
        </p:nvSpPr>
        <p:spPr>
          <a:xfrm>
            <a:off x="10493829" y="425753"/>
            <a:ext cx="1024700" cy="3822096"/>
          </a:xfrm>
          <a:prstGeom prst="rect">
            <a:avLst/>
          </a:prstGeom>
          <a:noFill/>
          <a:ln cap="flat" cmpd="sng" w="412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cxnSp>
        <p:nvCxnSpPr>
          <p:cNvPr id="667" name="Google Shape;667;p77"/>
          <p:cNvCxnSpPr/>
          <p:nvPr/>
        </p:nvCxnSpPr>
        <p:spPr>
          <a:xfrm rot="10800000">
            <a:off x="632172" y="2157790"/>
            <a:ext cx="0" cy="1083734"/>
          </a:xfrm>
          <a:prstGeom prst="straightConnector1">
            <a:avLst/>
          </a:prstGeom>
          <a:noFill/>
          <a:ln cap="flat" cmpd="sng" w="41275">
            <a:solidFill>
              <a:schemeClr val="accent1"/>
            </a:solidFill>
            <a:prstDash val="solid"/>
            <a:miter lim="800000"/>
            <a:headEnd len="sm" w="sm" type="none"/>
            <a:tailEnd len="sm" w="sm" type="none"/>
          </a:ln>
        </p:spPr>
      </p:cxnSp>
      <p:sp>
        <p:nvSpPr>
          <p:cNvPr id="668" name="Google Shape;668;p77"/>
          <p:cNvSpPr/>
          <p:nvPr/>
        </p:nvSpPr>
        <p:spPr>
          <a:xfrm rot="-5400000">
            <a:off x="8378792" y="3203627"/>
            <a:ext cx="529285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5400"/>
              <a:buFont typeface="Arial"/>
              <a:buNone/>
            </a:pPr>
            <a:r>
              <a:rPr b="0" i="0" lang="en-GB" sz="5400" u="none" cap="none" strike="noStrike">
                <a:solidFill>
                  <a:srgbClr val="FFFFFF"/>
                </a:solidFill>
                <a:latin typeface="Montserrat Light"/>
                <a:ea typeface="Montserrat Light"/>
                <a:cs typeface="Montserrat Light"/>
                <a:sym typeface="Montserrat Light"/>
              </a:rPr>
              <a:t>CASE STUDY</a:t>
            </a:r>
            <a:endParaRPr b="0" i="0" sz="1400" u="none" cap="none" strike="noStrike">
              <a:solidFill>
                <a:srgbClr val="000000"/>
              </a:solidFill>
              <a:latin typeface="Arial"/>
              <a:ea typeface="Arial"/>
              <a:cs typeface="Arial"/>
              <a:sym typeface="Arial"/>
            </a:endParaRPr>
          </a:p>
        </p:txBody>
      </p:sp>
      <p:sp>
        <p:nvSpPr>
          <p:cNvPr id="669" name="Google Shape;669;p77"/>
          <p:cNvSpPr txBox="1"/>
          <p:nvPr>
            <p:ph idx="1" type="body"/>
          </p:nvPr>
        </p:nvSpPr>
        <p:spPr>
          <a:xfrm>
            <a:off x="743448" y="2056190"/>
            <a:ext cx="6198528" cy="33229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4800"/>
              <a:buNone/>
              <a:defRPr sz="4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1">
  <p:cSld name="FRONT COVER #1">
    <p:bg>
      <p:bgPr>
        <a:solidFill>
          <a:schemeClr val="lt1"/>
        </a:solidFill>
      </p:bgPr>
    </p:bg>
    <p:spTree>
      <p:nvGrpSpPr>
        <p:cNvPr id="64" name="Shape 64"/>
        <p:cNvGrpSpPr/>
        <p:nvPr/>
      </p:nvGrpSpPr>
      <p:grpSpPr>
        <a:xfrm>
          <a:off x="0" y="0"/>
          <a:ext cx="0" cy="0"/>
          <a:chOff x="0" y="0"/>
          <a:chExt cx="0" cy="0"/>
        </a:xfrm>
      </p:grpSpPr>
      <p:sp>
        <p:nvSpPr>
          <p:cNvPr id="65" name="Google Shape;65;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6" name="Google Shape;66;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7" name="Google Shape;67;p9"/>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9"/>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9"/>
          <p:cNvSpPr txBox="1"/>
          <p:nvPr/>
        </p:nvSpPr>
        <p:spPr>
          <a:xfrm>
            <a:off x="853440" y="635000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72" name="Google Shape;72;p9"/>
          <p:cNvSpPr txBox="1"/>
          <p:nvPr/>
        </p:nvSpPr>
        <p:spPr>
          <a:xfrm>
            <a:off x="11093986"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2">
  <p:cSld name="FRONT COVER #2">
    <p:bg>
      <p:bgPr>
        <a:solidFill>
          <a:schemeClr val="lt1"/>
        </a:solidFill>
      </p:bgPr>
    </p:bg>
    <p:spTree>
      <p:nvGrpSpPr>
        <p:cNvPr id="73" name="Shape 73"/>
        <p:cNvGrpSpPr/>
        <p:nvPr/>
      </p:nvGrpSpPr>
      <p:grpSpPr>
        <a:xfrm>
          <a:off x="0" y="0"/>
          <a:ext cx="0" cy="0"/>
          <a:chOff x="0" y="0"/>
          <a:chExt cx="0" cy="0"/>
        </a:xfrm>
      </p:grpSpPr>
      <p:sp>
        <p:nvSpPr>
          <p:cNvPr id="74" name="Google Shape;74;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5" name="Google Shape;75;p10"/>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7" name="Google Shape;77;p10"/>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9" name="Google Shape;79;p1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44" Type="http://schemas.openxmlformats.org/officeDocument/2006/relationships/slideLayout" Target="../slideLayouts/slideLayout43.xml"/><Relationship Id="rId21" Type="http://schemas.openxmlformats.org/officeDocument/2006/relationships/slideLayout" Target="../slideLayouts/slideLayout20.xml"/><Relationship Id="rId43" Type="http://schemas.openxmlformats.org/officeDocument/2006/relationships/slideLayout" Target="../slideLayouts/slideLayout42.xml"/><Relationship Id="rId24" Type="http://schemas.openxmlformats.org/officeDocument/2006/relationships/slideLayout" Target="../slideLayouts/slideLayout23.xml"/><Relationship Id="rId46" Type="http://schemas.openxmlformats.org/officeDocument/2006/relationships/slideLayout" Target="../slideLayouts/slideLayout45.xml"/><Relationship Id="rId23" Type="http://schemas.openxmlformats.org/officeDocument/2006/relationships/slideLayout" Target="../slideLayouts/slideLayout22.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47" Type="http://schemas.openxmlformats.org/officeDocument/2006/relationships/theme" Target="../theme/theme3.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theme" Target="../theme/theme1.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2"/>
              </a:buClr>
              <a:buSzPts val="3200"/>
              <a:buFont typeface="Montserrat"/>
              <a:buNone/>
              <a:defRPr b="0" i="0" sz="3200" u="none" cap="none" strike="noStrike">
                <a:solidFill>
                  <a:schemeClr val="l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 name="Google Shape;12;p1"/>
          <p:cNvSpPr txBox="1"/>
          <p:nvPr>
            <p:ph idx="1" type="body"/>
          </p:nvPr>
        </p:nvSpPr>
        <p:spPr>
          <a:xfrm>
            <a:off x="479424" y="1536497"/>
            <a:ext cx="11233150" cy="4352400"/>
          </a:xfrm>
          <a:prstGeom prst="rect">
            <a:avLst/>
          </a:prstGeom>
          <a:noFill/>
          <a:ln>
            <a:noFill/>
          </a:ln>
        </p:spPr>
        <p:txBody>
          <a:bodyPr anchorCtr="0" anchor="t" bIns="45700" lIns="0" spcFirstLastPara="1" rIns="91425" wrap="square" tIns="45700">
            <a:noAutofit/>
          </a:bodyPr>
          <a:lstStyle>
            <a:lvl1pPr indent="-330200" lvl="0" marL="457200" marR="0" rtl="0" algn="l">
              <a:lnSpc>
                <a:spcPct val="100000"/>
              </a:lnSpc>
              <a:spcBef>
                <a:spcPts val="0"/>
              </a:spcBef>
              <a:spcAft>
                <a:spcPts val="0"/>
              </a:spcAft>
              <a:buClr>
                <a:schemeClr val="accent1"/>
              </a:buClr>
              <a:buSzPts val="1600"/>
              <a:buFont typeface="Montserrat Light"/>
              <a:buChar char="•"/>
              <a:defRPr b="0" i="0" sz="1600" u="none" cap="none" strike="noStrike">
                <a:solidFill>
                  <a:schemeClr val="accent2"/>
                </a:solidFill>
                <a:latin typeface="Montserrat Light"/>
                <a:ea typeface="Montserrat Light"/>
                <a:cs typeface="Montserrat Light"/>
                <a:sym typeface="Montserrat Light"/>
              </a:defRPr>
            </a:lvl1pPr>
            <a:lvl2pPr indent="-317500" lvl="1" marL="914400"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indent="-304800" lvl="2" marL="13716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indent="-304800" lvl="3" marL="18288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indent="-304800" lvl="4" marL="22860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1">
            <a:alphaModFix/>
          </a:blip>
          <a:srcRect b="0" l="0" r="0" t="0"/>
          <a:stretch/>
        </p:blipFill>
        <p:spPr>
          <a:xfrm>
            <a:off x="482347" y="6234313"/>
            <a:ext cx="1740910" cy="522000"/>
          </a:xfrm>
          <a:prstGeom prst="rect">
            <a:avLst/>
          </a:prstGeom>
          <a:noFill/>
          <a:ln>
            <a:noFill/>
          </a:ln>
        </p:spPr>
      </p:pic>
      <p:cxnSp>
        <p:nvCxnSpPr>
          <p:cNvPr id="14" name="Google Shape;14;p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 name="Google Shape;15;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16" name="Google Shape;16;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02">
          <p15:clr>
            <a:srgbClr val="F26B43"/>
          </p15:clr>
        </p15:guide>
        <p15:guide id="4" pos="7378">
          <p15:clr>
            <a:srgbClr val="F26B43"/>
          </p15:clr>
        </p15:guide>
        <p15:guide id="5" orient="horz" pos="346">
          <p15:clr>
            <a:srgbClr val="F26B43"/>
          </p15:clr>
        </p15:guide>
        <p15:guide id="6" orient="horz" pos="935">
          <p15:clr>
            <a:srgbClr val="F26B43"/>
          </p15:clr>
        </p15:guide>
        <p15:guide id="7" pos="2570">
          <p15:clr>
            <a:srgbClr val="F26B43"/>
          </p15:clr>
        </p15:guide>
        <p15:guide id="8" pos="2701">
          <p15:clr>
            <a:srgbClr val="F26B43"/>
          </p15:clr>
        </p15:guide>
        <p15:guide id="9" pos="4972">
          <p15:clr>
            <a:srgbClr val="F26B43"/>
          </p15:clr>
        </p15:guide>
        <p15:guide id="10" pos="5108">
          <p15:clr>
            <a:srgbClr val="F26B43"/>
          </p15:clr>
        </p15:guide>
        <p15:guide id="11" orient="horz" pos="3994">
          <p15:clr>
            <a:srgbClr val="F26B43"/>
          </p15:clr>
        </p15:guide>
        <p15:guide id="12" orient="horz" pos="37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sp>
        <p:nvSpPr>
          <p:cNvPr id="455" name="Google Shape;455;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56" name="Google Shape;456;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457" name="Google Shape;45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458" name="Google Shape;45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459" name="Google Shape;45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hyperlink" Target="https://www.atlassian.com/continuous-delivery/continuous-integration/trunk-based-developmen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75.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7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8"/>
          <p:cNvSpPr txBox="1"/>
          <p:nvPr>
            <p:ph type="ctrTitle"/>
          </p:nvPr>
        </p:nvSpPr>
        <p:spPr>
          <a:xfrm>
            <a:off x="488875" y="1057101"/>
            <a:ext cx="10295918" cy="271976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Bright Network Technology Academy</a:t>
            </a:r>
            <a:br>
              <a:rPr lang="en-GB"/>
            </a:br>
            <a:endParaRPr/>
          </a:p>
        </p:txBody>
      </p:sp>
      <p:sp>
        <p:nvSpPr>
          <p:cNvPr id="676" name="Google Shape;676;p78"/>
          <p:cNvSpPr txBox="1"/>
          <p:nvPr>
            <p:ph idx="1" type="subTitle"/>
          </p:nvPr>
        </p:nvSpPr>
        <p:spPr>
          <a:xfrm>
            <a:off x="488874" y="3776870"/>
            <a:ext cx="6346824" cy="9066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Framework for Onboarding and  Ongoing Support </a:t>
            </a:r>
            <a:endParaRPr/>
          </a:p>
        </p:txBody>
      </p:sp>
      <p:sp>
        <p:nvSpPr>
          <p:cNvPr id="677" name="Google Shape;677;p78"/>
          <p:cNvSpPr txBox="1"/>
          <p:nvPr>
            <p:ph idx="2" type="body"/>
          </p:nvPr>
        </p:nvSpPr>
        <p:spPr>
          <a:xfrm>
            <a:off x="488874" y="5118396"/>
            <a:ext cx="2808312" cy="294557"/>
          </a:xfrm>
          <a:prstGeom prst="rect">
            <a:avLst/>
          </a:prstGeom>
          <a:noFill/>
          <a:ln>
            <a:noFill/>
          </a:ln>
        </p:spPr>
        <p:txBody>
          <a:bodyPr anchorCtr="0" anchor="t" bIns="45700" lIns="0" spcFirstLastPara="1" rIns="91425" wrap="square" tIns="45700">
            <a:noAutofit/>
          </a:bodyPr>
          <a:lstStyle/>
          <a:p>
            <a:pPr indent="-223838" lvl="0" marL="223838" rtl="0" algn="l">
              <a:lnSpc>
                <a:spcPct val="100000"/>
              </a:lnSpc>
              <a:spcBef>
                <a:spcPts val="0"/>
              </a:spcBef>
              <a:spcAft>
                <a:spcPts val="0"/>
              </a:spcAft>
              <a:buSzPts val="1400"/>
              <a:buFont typeface="Montserrat ExtraLight"/>
              <a:buNone/>
            </a:pPr>
            <a:r>
              <a:rPr lang="en-GB"/>
              <a:t>May 2022</a:t>
            </a:r>
            <a:endParaRPr/>
          </a:p>
        </p:txBody>
      </p:sp>
      <p:sp>
        <p:nvSpPr>
          <p:cNvPr id="678" name="Google Shape;678;p7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79" name="Google Shape;679;p78"/>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Concepts of Version Control</a:t>
            </a:r>
            <a:endParaRPr/>
          </a:p>
          <a:p>
            <a:pPr indent="0" lvl="0" marL="0" rtl="0" algn="l">
              <a:lnSpc>
                <a:spcPct val="100000"/>
              </a:lnSpc>
              <a:spcBef>
                <a:spcPts val="0"/>
              </a:spcBef>
              <a:spcAft>
                <a:spcPts val="0"/>
              </a:spcAft>
              <a:buSzPts val="2900"/>
              <a:buNone/>
            </a:pPr>
            <a:r>
              <a:t/>
            </a:r>
            <a:endParaRPr/>
          </a:p>
        </p:txBody>
      </p:sp>
      <p:sp>
        <p:nvSpPr>
          <p:cNvPr id="764" name="Google Shape;764;p8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Repository</a:t>
            </a:r>
            <a:endParaRPr b="1">
              <a:latin typeface="Maven Pro"/>
              <a:ea typeface="Maven Pro"/>
              <a:cs typeface="Maven Pro"/>
              <a:sym typeface="Maven Pro"/>
            </a:endParaRPr>
          </a:p>
        </p:txBody>
      </p:sp>
      <p:sp>
        <p:nvSpPr>
          <p:cNvPr id="765" name="Google Shape;765;p87"/>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Defined place where all the developers or programmers work and store their code</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Repositories also maintain the history</a:t>
            </a:r>
            <a:endParaRPr b="0" i="0" sz="2400" u="none" cap="none" strike="noStrike">
              <a:solidFill>
                <a:schemeClr val="lt2"/>
              </a:solidFill>
              <a:latin typeface="Maven Pro"/>
              <a:ea typeface="Maven Pro"/>
              <a:cs typeface="Maven Pro"/>
              <a:sym typeface="Maven Pro"/>
            </a:endParaRPr>
          </a:p>
        </p:txBody>
      </p:sp>
      <p:pic>
        <p:nvPicPr>
          <p:cNvPr id="766" name="Google Shape;766;p87"/>
          <p:cNvPicPr preferRelativeResize="0"/>
          <p:nvPr/>
        </p:nvPicPr>
        <p:blipFill rotWithShape="1">
          <a:blip r:embed="rId3">
            <a:alphaModFix/>
          </a:blip>
          <a:srcRect b="0" l="0" r="0" t="0"/>
          <a:stretch/>
        </p:blipFill>
        <p:spPr>
          <a:xfrm>
            <a:off x="8283533" y="4088433"/>
            <a:ext cx="3696734" cy="2527767"/>
          </a:xfrm>
          <a:prstGeom prst="rect">
            <a:avLst/>
          </a:prstGeom>
          <a:noFill/>
          <a:ln>
            <a:noFill/>
          </a:ln>
        </p:spPr>
      </p:pic>
      <p:sp>
        <p:nvSpPr>
          <p:cNvPr id="767" name="Google Shape;767;p87"/>
          <p:cNvSpPr txBox="1"/>
          <p:nvPr>
            <p:ph idx="4294967295" type="title"/>
          </p:nvPr>
        </p:nvSpPr>
        <p:spPr>
          <a:xfrm>
            <a:off x="564800" y="34895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Working Copy</a:t>
            </a:r>
            <a:endParaRPr b="1">
              <a:latin typeface="Maven Pro"/>
              <a:ea typeface="Maven Pro"/>
              <a:cs typeface="Maven Pro"/>
              <a:sym typeface="Maven Pro"/>
            </a:endParaRPr>
          </a:p>
        </p:txBody>
      </p:sp>
      <p:sp>
        <p:nvSpPr>
          <p:cNvPr id="768" name="Google Shape;768;p87"/>
          <p:cNvSpPr txBox="1"/>
          <p:nvPr/>
        </p:nvSpPr>
        <p:spPr>
          <a:xfrm>
            <a:off x="600000" y="39772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The user’s copy of the repository</a:t>
            </a:r>
            <a:endParaRPr b="0" i="0" sz="2400" u="none" cap="none" strike="noStrike">
              <a:solidFill>
                <a:schemeClr val="dk2"/>
              </a:solidFill>
              <a:latin typeface="Maven Pro"/>
              <a:ea typeface="Maven Pro"/>
              <a:cs typeface="Maven Pro"/>
              <a:sym typeface="Maven Pro"/>
            </a:endParaRPr>
          </a:p>
        </p:txBody>
      </p:sp>
      <p:sp>
        <p:nvSpPr>
          <p:cNvPr id="769" name="Google Shape;769;p8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70" name="Google Shape;770;p8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Types of Version Control Systems</a:t>
            </a:r>
            <a:endParaRPr/>
          </a:p>
        </p:txBody>
      </p:sp>
      <p:sp>
        <p:nvSpPr>
          <p:cNvPr id="776" name="Google Shape;776;p8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77" name="Google Shape;777;p8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Types of Version Control Systems</a:t>
            </a:r>
            <a:endParaRPr/>
          </a:p>
        </p:txBody>
      </p:sp>
      <p:sp>
        <p:nvSpPr>
          <p:cNvPr id="783" name="Google Shape;783;p89"/>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lang="en-GB" sz="2400">
                <a:solidFill>
                  <a:schemeClr val="lt2"/>
                </a:solidFill>
                <a:latin typeface="Maven Pro"/>
                <a:ea typeface="Maven Pro"/>
                <a:cs typeface="Maven Pro"/>
                <a:sym typeface="Maven Pro"/>
              </a:rPr>
              <a:t>Versions of files using a series of folders as a common way to maintain a history of changes over time.</a:t>
            </a:r>
            <a:endParaRPr sz="2400">
              <a:solidFill>
                <a:schemeClr val="lt2"/>
              </a:solidFill>
              <a:latin typeface="Maven Pro"/>
              <a:ea typeface="Maven Pro"/>
              <a:cs typeface="Maven Pro"/>
              <a:sym typeface="Maven Pro"/>
            </a:endParaRPr>
          </a:p>
          <a:p>
            <a:pPr indent="0" lvl="0" marL="0" rtl="0" algn="l">
              <a:spcBef>
                <a:spcPts val="0"/>
              </a:spcBef>
              <a:spcAft>
                <a:spcPts val="0"/>
              </a:spcAft>
              <a:buClr>
                <a:schemeClr val="dk1"/>
              </a:buClr>
              <a:buSzPts val="2400"/>
              <a:buFont typeface="Arial"/>
              <a:buNone/>
            </a:pPr>
            <a:r>
              <a:rPr b="1" lang="en-GB" sz="2400">
                <a:solidFill>
                  <a:schemeClr val="accent1"/>
                </a:solidFill>
                <a:latin typeface="Maven Pro"/>
                <a:ea typeface="Maven Pro"/>
                <a:cs typeface="Maven Pro"/>
                <a:sym typeface="Maven Pro"/>
              </a:rPr>
              <a:t>Pros</a:t>
            </a:r>
            <a:endParaRPr sz="2400">
              <a:solidFill>
                <a:schemeClr val="dk2"/>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Common</a:t>
            </a:r>
            <a:endParaRPr sz="2400">
              <a:solidFill>
                <a:schemeClr val="lt2"/>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Simple</a:t>
            </a:r>
            <a:endParaRPr sz="2400">
              <a:solidFill>
                <a:schemeClr val="lt2"/>
              </a:solidFill>
              <a:latin typeface="Maven Pro"/>
              <a:ea typeface="Maven Pro"/>
              <a:cs typeface="Maven Pro"/>
              <a:sym typeface="Maven Pro"/>
            </a:endParaRPr>
          </a:p>
          <a:p>
            <a:pPr indent="0" lvl="0" marL="0" rtl="0" algn="l">
              <a:spcBef>
                <a:spcPts val="0"/>
              </a:spcBef>
              <a:spcAft>
                <a:spcPts val="0"/>
              </a:spcAft>
              <a:buClr>
                <a:schemeClr val="dk1"/>
              </a:buClr>
              <a:buSzPts val="2400"/>
              <a:buFont typeface="Arial"/>
              <a:buNone/>
            </a:pPr>
            <a:r>
              <a:t/>
            </a:r>
            <a:endParaRPr sz="2400">
              <a:solidFill>
                <a:schemeClr val="lt2"/>
              </a:solidFill>
              <a:latin typeface="Maven Pro"/>
              <a:ea typeface="Maven Pro"/>
              <a:cs typeface="Maven Pro"/>
              <a:sym typeface="Maven Pro"/>
            </a:endParaRPr>
          </a:p>
          <a:p>
            <a:pPr indent="0" lvl="0" marL="0" rtl="0" algn="l">
              <a:spcBef>
                <a:spcPts val="0"/>
              </a:spcBef>
              <a:spcAft>
                <a:spcPts val="0"/>
              </a:spcAft>
              <a:buClr>
                <a:schemeClr val="dk1"/>
              </a:buClr>
              <a:buSzPts val="2400"/>
              <a:buFont typeface="Arial"/>
              <a:buNone/>
            </a:pPr>
            <a:r>
              <a:rPr b="1" lang="en-GB" sz="2400">
                <a:solidFill>
                  <a:srgbClr val="EB2629"/>
                </a:solidFill>
                <a:latin typeface="Maven Pro"/>
                <a:ea typeface="Maven Pro"/>
                <a:cs typeface="Maven Pro"/>
                <a:sym typeface="Maven Pro"/>
              </a:rPr>
              <a:t>Cons</a:t>
            </a:r>
            <a:endParaRPr b="1" sz="2400">
              <a:solidFill>
                <a:srgbClr val="EB2629"/>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Error prone</a:t>
            </a:r>
            <a:endParaRPr sz="2400">
              <a:solidFill>
                <a:schemeClr val="lt2"/>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Difficult to use with </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multiple users</a:t>
            </a:r>
            <a:endParaRPr sz="2400">
              <a:solidFill>
                <a:schemeClr val="lt2"/>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Duplication of files</a:t>
            </a:r>
            <a:endParaRPr sz="2400">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sz="2400">
              <a:solidFill>
                <a:schemeClr val="lt2"/>
              </a:solidFill>
              <a:latin typeface="Maven Pro"/>
              <a:ea typeface="Maven Pro"/>
              <a:cs typeface="Maven Pro"/>
              <a:sym typeface="Maven Pro"/>
            </a:endParaRPr>
          </a:p>
        </p:txBody>
      </p:sp>
      <p:sp>
        <p:nvSpPr>
          <p:cNvPr id="784" name="Google Shape;784;p89"/>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t>DIY (folders)</a:t>
            </a:r>
            <a:endParaRPr b="1">
              <a:latin typeface="Maven Pro"/>
              <a:ea typeface="Maven Pro"/>
              <a:cs typeface="Maven Pro"/>
              <a:sym typeface="Maven Pro"/>
            </a:endParaRPr>
          </a:p>
        </p:txBody>
      </p:sp>
      <p:pic>
        <p:nvPicPr>
          <p:cNvPr id="785" name="Google Shape;785;p89"/>
          <p:cNvPicPr preferRelativeResize="0"/>
          <p:nvPr/>
        </p:nvPicPr>
        <p:blipFill>
          <a:blip r:embed="rId3">
            <a:alphaModFix/>
          </a:blip>
          <a:stretch>
            <a:fillRect/>
          </a:stretch>
        </p:blipFill>
        <p:spPr>
          <a:xfrm>
            <a:off x="4295767" y="2912567"/>
            <a:ext cx="7812701" cy="2948200"/>
          </a:xfrm>
          <a:prstGeom prst="rect">
            <a:avLst/>
          </a:prstGeom>
          <a:noFill/>
          <a:ln>
            <a:noFill/>
          </a:ln>
          <a:effectLst>
            <a:outerShdw blurRad="57150" rotWithShape="0" algn="bl" dir="5400000" dist="19050">
              <a:srgbClr val="000000">
                <a:alpha val="50000"/>
              </a:srgbClr>
            </a:outerShdw>
          </a:effectLst>
        </p:spPr>
      </p:pic>
      <p:sp>
        <p:nvSpPr>
          <p:cNvPr id="786" name="Google Shape;786;p8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87" name="Google Shape;787;p8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Types of Version Control Systems</a:t>
            </a:r>
            <a:endParaRPr/>
          </a:p>
        </p:txBody>
      </p:sp>
      <p:sp>
        <p:nvSpPr>
          <p:cNvPr id="793" name="Google Shape;793;p9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Local Version Control Systems</a:t>
            </a:r>
            <a:endParaRPr b="1">
              <a:latin typeface="Maven Pro"/>
              <a:ea typeface="Maven Pro"/>
              <a:cs typeface="Maven Pro"/>
              <a:sym typeface="Maven Pro"/>
            </a:endParaRPr>
          </a:p>
        </p:txBody>
      </p:sp>
      <p:pic>
        <p:nvPicPr>
          <p:cNvPr id="794" name="Google Shape;794;p90"/>
          <p:cNvPicPr preferRelativeResize="0"/>
          <p:nvPr/>
        </p:nvPicPr>
        <p:blipFill rotWithShape="1">
          <a:blip r:embed="rId3">
            <a:alphaModFix/>
          </a:blip>
          <a:srcRect b="0" l="0" r="0" t="0"/>
          <a:stretch/>
        </p:blipFill>
        <p:spPr>
          <a:xfrm>
            <a:off x="7768800" y="3001133"/>
            <a:ext cx="4287568" cy="2983035"/>
          </a:xfrm>
          <a:prstGeom prst="rect">
            <a:avLst/>
          </a:prstGeom>
          <a:noFill/>
          <a:ln>
            <a:noFill/>
          </a:ln>
          <a:effectLst>
            <a:outerShdw blurRad="57150" rotWithShape="0" algn="bl" dir="5400000" dist="19050">
              <a:srgbClr val="000000">
                <a:alpha val="50000"/>
              </a:srgbClr>
            </a:outerShdw>
          </a:effectLst>
        </p:spPr>
      </p:pic>
      <p:sp>
        <p:nvSpPr>
          <p:cNvPr id="795" name="Google Shape;795;p90"/>
          <p:cNvSpPr txBox="1"/>
          <p:nvPr/>
        </p:nvSpPr>
        <p:spPr>
          <a:xfrm>
            <a:off x="7768800" y="2362200"/>
            <a:ext cx="4423200" cy="5232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Maven Pro"/>
                <a:ea typeface="Maven Pro"/>
                <a:cs typeface="Maven Pro"/>
                <a:sym typeface="Maven Pro"/>
              </a:rPr>
              <a:t>Source: https://git-scm.com/book/en/v2/Getting-Started-About-Version-Control</a:t>
            </a:r>
            <a:endParaRPr b="0" i="0" sz="900" u="none" cap="none" strike="noStrike">
              <a:solidFill>
                <a:srgbClr val="000000"/>
              </a:solidFill>
              <a:latin typeface="Maven Pro"/>
              <a:ea typeface="Maven Pro"/>
              <a:cs typeface="Maven Pro"/>
              <a:sym typeface="Maven Pro"/>
            </a:endParaRPr>
          </a:p>
        </p:txBody>
      </p:sp>
      <p:sp>
        <p:nvSpPr>
          <p:cNvPr id="796" name="Google Shape;796;p90"/>
          <p:cNvSpPr txBox="1"/>
          <p:nvPr/>
        </p:nvSpPr>
        <p:spPr>
          <a:xfrm>
            <a:off x="600000" y="1771433"/>
            <a:ext cx="7041600" cy="4177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Maintains track of files within the local system</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accent1"/>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accent1"/>
                </a:solidFill>
                <a:latin typeface="Maven Pro"/>
                <a:ea typeface="Maven Pro"/>
                <a:cs typeface="Maven Pro"/>
                <a:sym typeface="Maven Pro"/>
              </a:rPr>
              <a:t>Pros</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Faster than save revisions </a:t>
            </a:r>
            <a:r>
              <a:rPr lang="en-GB" sz="2400">
                <a:solidFill>
                  <a:schemeClr val="lt2"/>
                </a:solidFill>
                <a:latin typeface="Maven Pro"/>
                <a:ea typeface="Maven Pro"/>
                <a:cs typeface="Maven Pro"/>
                <a:sym typeface="Maven Pro"/>
              </a:rPr>
              <a:t>to a remote server</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Common and simple approach</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EB2629"/>
                </a:solidFill>
                <a:latin typeface="Maven Pro"/>
                <a:ea typeface="Maven Pro"/>
                <a:cs typeface="Maven Pro"/>
                <a:sym typeface="Maven Pro"/>
              </a:rPr>
              <a:t>Cons</a:t>
            </a:r>
            <a:endParaRPr b="1" i="0" sz="2400" u="none" cap="none" strike="noStrike">
              <a:solidFill>
                <a:srgbClr val="EB2629"/>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Fragile</a:t>
            </a:r>
            <a:endParaRPr sz="2400">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Difficult to use with multiple users</a:t>
            </a:r>
            <a:endParaRPr b="0" i="0" sz="2400" u="none" cap="none" strike="noStrike">
              <a:solidFill>
                <a:schemeClr val="lt2"/>
              </a:solidFill>
              <a:latin typeface="Maven Pro"/>
              <a:ea typeface="Maven Pro"/>
              <a:cs typeface="Maven Pro"/>
              <a:sym typeface="Maven Pro"/>
            </a:endParaRPr>
          </a:p>
        </p:txBody>
      </p:sp>
      <p:sp>
        <p:nvSpPr>
          <p:cNvPr id="797" name="Google Shape;797;p9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98" name="Google Shape;798;p9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Types of Version Control Systems</a:t>
            </a:r>
            <a:endParaRPr/>
          </a:p>
        </p:txBody>
      </p:sp>
      <p:sp>
        <p:nvSpPr>
          <p:cNvPr id="804" name="Google Shape;804;p91"/>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Centralised Version Control</a:t>
            </a:r>
            <a:endParaRPr b="1">
              <a:latin typeface="Maven Pro"/>
              <a:ea typeface="Maven Pro"/>
              <a:cs typeface="Maven Pro"/>
              <a:sym typeface="Maven Pro"/>
            </a:endParaRPr>
          </a:p>
        </p:txBody>
      </p:sp>
      <p:pic>
        <p:nvPicPr>
          <p:cNvPr id="805" name="Google Shape;805;p91"/>
          <p:cNvPicPr preferRelativeResize="0"/>
          <p:nvPr/>
        </p:nvPicPr>
        <p:blipFill rotWithShape="1">
          <a:blip r:embed="rId3">
            <a:alphaModFix/>
          </a:blip>
          <a:srcRect b="0" l="0" r="0" t="0"/>
          <a:stretch/>
        </p:blipFill>
        <p:spPr>
          <a:xfrm>
            <a:off x="7813100" y="3686933"/>
            <a:ext cx="4148866" cy="2892034"/>
          </a:xfrm>
          <a:prstGeom prst="rect">
            <a:avLst/>
          </a:prstGeom>
          <a:noFill/>
          <a:ln>
            <a:noFill/>
          </a:ln>
          <a:effectLst>
            <a:outerShdw blurRad="57150" rotWithShape="0" algn="bl" dir="5400000" dist="19050">
              <a:srgbClr val="000000">
                <a:alpha val="50000"/>
              </a:srgbClr>
            </a:outerShdw>
          </a:effectLst>
        </p:spPr>
      </p:pic>
      <p:sp>
        <p:nvSpPr>
          <p:cNvPr id="806" name="Google Shape;806;p91"/>
          <p:cNvSpPr txBox="1"/>
          <p:nvPr/>
        </p:nvSpPr>
        <p:spPr>
          <a:xfrm>
            <a:off x="7768800" y="3048000"/>
            <a:ext cx="4423200" cy="5232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Maven Pro"/>
                <a:ea typeface="Maven Pro"/>
                <a:cs typeface="Maven Pro"/>
                <a:sym typeface="Maven Pro"/>
              </a:rPr>
              <a:t>Source: https://git-scm.com/book/en/v2/Getting-Started-About-Version-Control</a:t>
            </a:r>
            <a:endParaRPr b="0" i="0" sz="900" u="none" cap="none" strike="noStrike">
              <a:solidFill>
                <a:srgbClr val="000000"/>
              </a:solidFill>
              <a:latin typeface="Maven Pro"/>
              <a:ea typeface="Maven Pro"/>
              <a:cs typeface="Maven Pro"/>
              <a:sym typeface="Maven Pro"/>
            </a:endParaRPr>
          </a:p>
        </p:txBody>
      </p:sp>
      <p:sp>
        <p:nvSpPr>
          <p:cNvPr id="807" name="Google Shape;807;p91"/>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All the changes in the files are tracked on a centralised server</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centralised server includes all the information of versioned files, and list of clients that check out files from that central place</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accent1"/>
                </a:solidFill>
                <a:latin typeface="Maven Pro"/>
                <a:ea typeface="Maven Pro"/>
                <a:cs typeface="Maven Pro"/>
                <a:sym typeface="Maven Pro"/>
              </a:rPr>
              <a:t>Pros</a:t>
            </a:r>
            <a:endParaRPr b="1" i="0" sz="2400" u="none" cap="none" strike="noStrike">
              <a:solidFill>
                <a:schemeClr val="accent1"/>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Allows collaboration with developers on other systems</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accent4"/>
                </a:solidFill>
                <a:latin typeface="Maven Pro"/>
                <a:ea typeface="Maven Pro"/>
                <a:cs typeface="Maven Pro"/>
                <a:sym typeface="Maven Pro"/>
              </a:rPr>
              <a:t>Cons</a:t>
            </a:r>
            <a:endParaRPr b="1" i="0" sz="2400" u="none" cap="none" strike="noStrike">
              <a:solidFill>
                <a:schemeClr val="accent4"/>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Single point of failure</a:t>
            </a:r>
            <a:endParaRPr b="0" i="0" sz="2400" u="none" cap="none" strike="noStrike">
              <a:solidFill>
                <a:schemeClr val="lt2"/>
              </a:solidFill>
              <a:latin typeface="Maven Pro"/>
              <a:ea typeface="Maven Pro"/>
              <a:cs typeface="Maven Pro"/>
              <a:sym typeface="Maven Pro"/>
            </a:endParaRPr>
          </a:p>
        </p:txBody>
      </p:sp>
      <p:sp>
        <p:nvSpPr>
          <p:cNvPr id="808" name="Google Shape;808;p9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09" name="Google Shape;809;p9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Types of Version Control Systems</a:t>
            </a:r>
            <a:endParaRPr/>
          </a:p>
        </p:txBody>
      </p:sp>
      <p:sp>
        <p:nvSpPr>
          <p:cNvPr id="815" name="Google Shape;815;p9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Distributed Version Control</a:t>
            </a:r>
            <a:endParaRPr b="1">
              <a:latin typeface="Maven Pro"/>
              <a:ea typeface="Maven Pro"/>
              <a:cs typeface="Maven Pro"/>
              <a:sym typeface="Maven Pro"/>
            </a:endParaRPr>
          </a:p>
        </p:txBody>
      </p:sp>
      <p:sp>
        <p:nvSpPr>
          <p:cNvPr id="816" name="Google Shape;816;p92"/>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clients completely clone the repository including its full history</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accent1"/>
                </a:solidFill>
                <a:latin typeface="Maven Pro"/>
                <a:ea typeface="Maven Pro"/>
                <a:cs typeface="Maven Pro"/>
                <a:sym typeface="Maven Pro"/>
              </a:rPr>
              <a:t>Pros</a:t>
            </a:r>
            <a:endParaRPr b="1" i="0" sz="2400" u="none" cap="none" strike="noStrike">
              <a:solidFill>
                <a:schemeClr val="accent1"/>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Every clone is considered as a full backup of all the data</a:t>
            </a:r>
            <a:endParaRPr b="0" i="0" sz="2400" u="none" cap="none" strike="noStrike">
              <a:solidFill>
                <a:schemeClr val="lt2"/>
              </a:solidFill>
              <a:latin typeface="Maven Pro"/>
              <a:ea typeface="Maven Pro"/>
              <a:cs typeface="Maven Pro"/>
              <a:sym typeface="Maven Pro"/>
            </a:endParaRPr>
          </a:p>
          <a:p>
            <a:pPr indent="0" lvl="0" marL="0" rtl="0" algn="l">
              <a:spcBef>
                <a:spcPts val="0"/>
              </a:spcBef>
              <a:spcAft>
                <a:spcPts val="0"/>
              </a:spcAft>
              <a:buNone/>
            </a:pPr>
            <a:r>
              <a:rPr b="1" lang="en-GB" sz="2400">
                <a:solidFill>
                  <a:schemeClr val="accent4"/>
                </a:solidFill>
                <a:latin typeface="Maven Pro"/>
                <a:ea typeface="Maven Pro"/>
                <a:cs typeface="Maven Pro"/>
                <a:sym typeface="Maven Pro"/>
              </a:rPr>
              <a:t>Cons</a:t>
            </a:r>
            <a:endParaRPr b="1" sz="2400">
              <a:solidFill>
                <a:schemeClr val="accent4"/>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Mental model requires adjustment</a:t>
            </a:r>
            <a:endParaRPr sz="2400">
              <a:solidFill>
                <a:schemeClr val="lt2"/>
              </a:solidFill>
              <a:latin typeface="Maven Pro"/>
              <a:ea typeface="Maven Pro"/>
              <a:cs typeface="Maven Pro"/>
              <a:sym typeface="Maven Pro"/>
            </a:endParaRPr>
          </a:p>
          <a:p>
            <a:pPr indent="-457200" lvl="0" marL="6096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Complexity should be controlled</a:t>
            </a:r>
            <a:endParaRPr sz="2400">
              <a:solidFill>
                <a:schemeClr val="lt2"/>
              </a:solidFill>
              <a:latin typeface="Maven Pro"/>
              <a:ea typeface="Maven Pro"/>
              <a:cs typeface="Maven Pro"/>
              <a:sym typeface="Maven Pro"/>
            </a:endParaRPr>
          </a:p>
        </p:txBody>
      </p:sp>
      <p:pic>
        <p:nvPicPr>
          <p:cNvPr id="817" name="Google Shape;817;p92"/>
          <p:cNvPicPr preferRelativeResize="0"/>
          <p:nvPr/>
        </p:nvPicPr>
        <p:blipFill rotWithShape="1">
          <a:blip r:embed="rId3">
            <a:alphaModFix/>
          </a:blip>
          <a:srcRect b="0" l="0" r="0" t="0"/>
          <a:stretch/>
        </p:blipFill>
        <p:spPr>
          <a:xfrm>
            <a:off x="8923567" y="2925066"/>
            <a:ext cx="3110266" cy="3724866"/>
          </a:xfrm>
          <a:prstGeom prst="rect">
            <a:avLst/>
          </a:prstGeom>
          <a:noFill/>
          <a:ln>
            <a:noFill/>
          </a:ln>
          <a:effectLst>
            <a:outerShdw blurRad="57150" rotWithShape="0" algn="bl" dir="5400000" dist="19050">
              <a:srgbClr val="000000">
                <a:alpha val="50000"/>
              </a:srgbClr>
            </a:outerShdw>
          </a:effectLst>
        </p:spPr>
      </p:pic>
      <p:sp>
        <p:nvSpPr>
          <p:cNvPr id="818" name="Google Shape;818;p92"/>
          <p:cNvSpPr txBox="1"/>
          <p:nvPr/>
        </p:nvSpPr>
        <p:spPr>
          <a:xfrm>
            <a:off x="7768800" y="2391467"/>
            <a:ext cx="4423200" cy="5232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Maven Pro"/>
                <a:ea typeface="Maven Pro"/>
                <a:cs typeface="Maven Pro"/>
                <a:sym typeface="Maven Pro"/>
              </a:rPr>
              <a:t>Source: https://git-scm.com/book/en/v2/Getting-Started-About-Version-Control</a:t>
            </a:r>
            <a:endParaRPr b="0" i="0" sz="900" u="none" cap="none" strike="noStrike">
              <a:solidFill>
                <a:srgbClr val="000000"/>
              </a:solidFill>
              <a:latin typeface="Maven Pro"/>
              <a:ea typeface="Maven Pro"/>
              <a:cs typeface="Maven Pro"/>
              <a:sym typeface="Maven Pro"/>
            </a:endParaRPr>
          </a:p>
        </p:txBody>
      </p:sp>
      <p:sp>
        <p:nvSpPr>
          <p:cNvPr id="819" name="Google Shape;819;p9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20" name="Google Shape;820;p9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The benefits of Version Control</a:t>
            </a:r>
            <a:endParaRPr/>
          </a:p>
        </p:txBody>
      </p:sp>
      <p:sp>
        <p:nvSpPr>
          <p:cNvPr id="826" name="Google Shape;826;p9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27" name="Google Shape;827;p9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4"/>
          <p:cNvSpPr txBox="1"/>
          <p:nvPr>
            <p:ph idx="4294967295" type="body"/>
          </p:nvPr>
        </p:nvSpPr>
        <p:spPr>
          <a:xfrm>
            <a:off x="600000" y="1913867"/>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Clr>
                <a:schemeClr val="dk1"/>
              </a:buClr>
              <a:buSzPts val="1500"/>
              <a:buFont typeface="Arial"/>
              <a:buNone/>
            </a:pPr>
            <a:r>
              <a:rPr lang="en-GB" sz="2400">
                <a:solidFill>
                  <a:schemeClr val="lt2"/>
                </a:solidFill>
              </a:rPr>
              <a:t>With a VCS, everybody on the team is able to </a:t>
            </a:r>
            <a:r>
              <a:rPr b="1" lang="en-GB" sz="2400">
                <a:solidFill>
                  <a:schemeClr val="accent5"/>
                </a:solidFill>
              </a:rPr>
              <a:t>work absolutely freely - on any file at any time</a:t>
            </a:r>
            <a:r>
              <a:rPr lang="en-GB" sz="2400">
                <a:solidFill>
                  <a:schemeClr val="lt2"/>
                </a:solidFill>
              </a:rPr>
              <a:t>. The VCS will later allow you to </a:t>
            </a:r>
            <a:r>
              <a:rPr b="1" lang="en-GB" sz="2400">
                <a:solidFill>
                  <a:schemeClr val="accent4"/>
                </a:solidFill>
              </a:rPr>
              <a:t>merge</a:t>
            </a:r>
            <a:r>
              <a:rPr lang="en-GB" sz="2400">
                <a:solidFill>
                  <a:schemeClr val="lt2"/>
                </a:solidFill>
              </a:rPr>
              <a:t> </a:t>
            </a:r>
            <a:r>
              <a:rPr b="1" lang="en-GB" sz="2400">
                <a:solidFill>
                  <a:schemeClr val="accent4"/>
                </a:solidFill>
              </a:rPr>
              <a:t>all the changes</a:t>
            </a:r>
            <a:r>
              <a:rPr lang="en-GB" sz="2400">
                <a:solidFill>
                  <a:schemeClr val="lt2"/>
                </a:solidFill>
              </a:rPr>
              <a:t> into a </a:t>
            </a:r>
            <a:r>
              <a:rPr b="1" lang="en-GB" sz="2400">
                <a:solidFill>
                  <a:schemeClr val="accent2"/>
                </a:solidFill>
              </a:rPr>
              <a:t>common version</a:t>
            </a:r>
            <a:r>
              <a:rPr lang="en-GB" sz="2400">
                <a:solidFill>
                  <a:schemeClr val="lt2"/>
                </a:solidFill>
              </a:rPr>
              <a:t>.</a:t>
            </a:r>
            <a:endParaRPr sz="2400">
              <a:solidFill>
                <a:schemeClr val="lt2"/>
              </a:solidFill>
            </a:endParaRPr>
          </a:p>
          <a:p>
            <a:pPr indent="0" lvl="0" marL="0" rtl="0" algn="l">
              <a:lnSpc>
                <a:spcPct val="115000"/>
              </a:lnSpc>
              <a:spcBef>
                <a:spcPts val="2100"/>
              </a:spcBef>
              <a:spcAft>
                <a:spcPts val="0"/>
              </a:spcAft>
              <a:buClr>
                <a:schemeClr val="dk1"/>
              </a:buClr>
              <a:buSzPts val="1500"/>
              <a:buFont typeface="Arial"/>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sp>
        <p:nvSpPr>
          <p:cNvPr id="833" name="Google Shape;833;p9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Collaboration</a:t>
            </a:r>
            <a:endParaRPr b="1">
              <a:latin typeface="Maven Pro"/>
              <a:ea typeface="Maven Pro"/>
              <a:cs typeface="Maven Pro"/>
              <a:sym typeface="Maven Pro"/>
            </a:endParaRPr>
          </a:p>
        </p:txBody>
      </p:sp>
      <p:sp>
        <p:nvSpPr>
          <p:cNvPr id="834" name="Google Shape;834;p9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Benefits of Version Control</a:t>
            </a:r>
            <a:endParaRPr/>
          </a:p>
        </p:txBody>
      </p:sp>
      <p:pic>
        <p:nvPicPr>
          <p:cNvPr id="835" name="Google Shape;835;p94"/>
          <p:cNvPicPr preferRelativeResize="0"/>
          <p:nvPr/>
        </p:nvPicPr>
        <p:blipFill rotWithShape="1">
          <a:blip r:embed="rId3">
            <a:alphaModFix/>
          </a:blip>
          <a:srcRect b="0" l="0" r="0" t="0"/>
          <a:stretch/>
        </p:blipFill>
        <p:spPr>
          <a:xfrm>
            <a:off x="5461100" y="3648899"/>
            <a:ext cx="6527702" cy="2820167"/>
          </a:xfrm>
          <a:prstGeom prst="rect">
            <a:avLst/>
          </a:prstGeom>
          <a:noFill/>
          <a:ln>
            <a:noFill/>
          </a:ln>
        </p:spPr>
      </p:pic>
      <p:sp>
        <p:nvSpPr>
          <p:cNvPr id="836" name="Google Shape;836;p9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37" name="Google Shape;837;p9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9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Storing Versions</a:t>
            </a:r>
            <a:endParaRPr b="1">
              <a:latin typeface="Maven Pro"/>
              <a:ea typeface="Maven Pro"/>
              <a:cs typeface="Maven Pro"/>
              <a:sym typeface="Maven Pro"/>
            </a:endParaRPr>
          </a:p>
        </p:txBody>
      </p:sp>
      <p:sp>
        <p:nvSpPr>
          <p:cNvPr id="843" name="Google Shape;843;p9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Version Control</a:t>
            </a:r>
            <a:endParaRPr/>
          </a:p>
          <a:p>
            <a:pPr indent="0" lvl="0" marL="0" rtl="0" algn="l">
              <a:lnSpc>
                <a:spcPct val="100000"/>
              </a:lnSpc>
              <a:spcBef>
                <a:spcPts val="0"/>
              </a:spcBef>
              <a:spcAft>
                <a:spcPts val="0"/>
              </a:spcAft>
              <a:buSzPts val="2900"/>
              <a:buNone/>
            </a:pPr>
            <a:r>
              <a:t/>
            </a:r>
            <a:endParaRPr/>
          </a:p>
        </p:txBody>
      </p:sp>
      <p:sp>
        <p:nvSpPr>
          <p:cNvPr id="844" name="Google Shape;844;p95"/>
          <p:cNvSpPr txBox="1"/>
          <p:nvPr>
            <p:ph idx="4294967295" type="body"/>
          </p:nvPr>
        </p:nvSpPr>
        <p:spPr>
          <a:xfrm>
            <a:off x="600000"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Clr>
                <a:schemeClr val="dk1"/>
              </a:buClr>
              <a:buSzPts val="1500"/>
              <a:buFont typeface="Arial"/>
              <a:buNone/>
            </a:pPr>
            <a:r>
              <a:rPr b="1" lang="en-GB" sz="2400">
                <a:solidFill>
                  <a:schemeClr val="accent5"/>
                </a:solidFill>
              </a:rPr>
              <a:t>Saving a version</a:t>
            </a:r>
            <a:r>
              <a:rPr lang="en-GB" sz="2400">
                <a:solidFill>
                  <a:schemeClr val="lt2"/>
                </a:solidFill>
              </a:rPr>
              <a:t> of your project after making changes is an </a:t>
            </a:r>
            <a:r>
              <a:rPr b="1" lang="en-GB" sz="2400">
                <a:solidFill>
                  <a:schemeClr val="accent2"/>
                </a:solidFill>
              </a:rPr>
              <a:t>essential habit</a:t>
            </a:r>
            <a:r>
              <a:rPr lang="en-GB" sz="2400">
                <a:solidFill>
                  <a:schemeClr val="lt2"/>
                </a:solidFill>
              </a:rPr>
              <a:t>.</a:t>
            </a:r>
            <a:endParaRPr sz="2400">
              <a:solidFill>
                <a:schemeClr val="lt2"/>
              </a:solidFill>
            </a:endParaRPr>
          </a:p>
          <a:p>
            <a:pPr indent="0" lvl="0" marL="0" rtl="0" algn="l">
              <a:lnSpc>
                <a:spcPct val="115000"/>
              </a:lnSpc>
              <a:spcBef>
                <a:spcPts val="2100"/>
              </a:spcBef>
              <a:spcAft>
                <a:spcPts val="0"/>
              </a:spcAft>
              <a:buClr>
                <a:schemeClr val="dk1"/>
              </a:buClr>
              <a:buSzPts val="1500"/>
              <a:buFont typeface="Arial"/>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pic>
        <p:nvPicPr>
          <p:cNvPr id="845" name="Google Shape;845;p95"/>
          <p:cNvPicPr preferRelativeResize="0"/>
          <p:nvPr/>
        </p:nvPicPr>
        <p:blipFill rotWithShape="1">
          <a:blip r:embed="rId3">
            <a:alphaModFix/>
          </a:blip>
          <a:srcRect b="0" l="0" r="0" t="0"/>
          <a:stretch/>
        </p:blipFill>
        <p:spPr>
          <a:xfrm>
            <a:off x="7319833" y="4259931"/>
            <a:ext cx="4342567" cy="1838334"/>
          </a:xfrm>
          <a:prstGeom prst="rect">
            <a:avLst/>
          </a:prstGeom>
          <a:noFill/>
          <a:ln>
            <a:noFill/>
          </a:ln>
        </p:spPr>
      </p:pic>
      <p:sp>
        <p:nvSpPr>
          <p:cNvPr id="846" name="Google Shape;846;p9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47" name="Google Shape;847;p9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Restoring Previous Versions</a:t>
            </a:r>
            <a:endParaRPr b="1">
              <a:latin typeface="Maven Pro"/>
              <a:ea typeface="Maven Pro"/>
              <a:cs typeface="Maven Pro"/>
              <a:sym typeface="Maven Pro"/>
            </a:endParaRPr>
          </a:p>
        </p:txBody>
      </p:sp>
      <p:sp>
        <p:nvSpPr>
          <p:cNvPr id="853" name="Google Shape;853;p9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Version Control</a:t>
            </a:r>
            <a:endParaRPr/>
          </a:p>
          <a:p>
            <a:pPr indent="0" lvl="0" marL="0" rtl="0" algn="l">
              <a:lnSpc>
                <a:spcPct val="100000"/>
              </a:lnSpc>
              <a:spcBef>
                <a:spcPts val="0"/>
              </a:spcBef>
              <a:spcAft>
                <a:spcPts val="0"/>
              </a:spcAft>
              <a:buSzPts val="2900"/>
              <a:buNone/>
            </a:pPr>
            <a:r>
              <a:t/>
            </a:r>
            <a:endParaRPr/>
          </a:p>
        </p:txBody>
      </p:sp>
      <p:sp>
        <p:nvSpPr>
          <p:cNvPr id="854" name="Google Shape;854;p96"/>
          <p:cNvSpPr txBox="1"/>
          <p:nvPr>
            <p:ph idx="4294967295" type="body"/>
          </p:nvPr>
        </p:nvSpPr>
        <p:spPr>
          <a:xfrm>
            <a:off x="600000"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With a VCS you can </a:t>
            </a:r>
            <a:r>
              <a:rPr b="1" lang="en-GB" sz="2400">
                <a:solidFill>
                  <a:schemeClr val="accent6"/>
                </a:solidFill>
              </a:rPr>
              <a:t>go back to any previous version</a:t>
            </a:r>
            <a:r>
              <a:rPr lang="en-GB" sz="2400">
                <a:solidFill>
                  <a:schemeClr val="lt2"/>
                </a:solidFill>
              </a:rPr>
              <a:t>. This implies that if you </a:t>
            </a:r>
            <a:r>
              <a:rPr b="1" lang="en-GB" sz="2400">
                <a:solidFill>
                  <a:schemeClr val="accent4"/>
                </a:solidFill>
              </a:rPr>
              <a:t>make a mistake</a:t>
            </a:r>
            <a:r>
              <a:rPr lang="en-GB" sz="2400">
                <a:solidFill>
                  <a:schemeClr val="lt2"/>
                </a:solidFill>
              </a:rPr>
              <a:t> it can be easily </a:t>
            </a:r>
            <a:r>
              <a:rPr b="1" lang="en-GB" sz="2400">
                <a:solidFill>
                  <a:schemeClr val="accent2"/>
                </a:solidFill>
              </a:rPr>
              <a:t>fixed by rolling back</a:t>
            </a:r>
            <a:r>
              <a:rPr lang="en-GB" sz="2400">
                <a:solidFill>
                  <a:schemeClr val="lt2"/>
                </a:solidFill>
              </a:rPr>
              <a:t>.</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pic>
        <p:nvPicPr>
          <p:cNvPr id="855" name="Google Shape;855;p96"/>
          <p:cNvPicPr preferRelativeResize="0"/>
          <p:nvPr/>
        </p:nvPicPr>
        <p:blipFill rotWithShape="1">
          <a:blip r:embed="rId3">
            <a:alphaModFix/>
          </a:blip>
          <a:srcRect b="0" l="0" r="0" t="0"/>
          <a:stretch/>
        </p:blipFill>
        <p:spPr>
          <a:xfrm>
            <a:off x="7782175" y="3256768"/>
            <a:ext cx="3930400" cy="2617631"/>
          </a:xfrm>
          <a:prstGeom prst="rect">
            <a:avLst/>
          </a:prstGeom>
          <a:noFill/>
          <a:ln>
            <a:noFill/>
          </a:ln>
        </p:spPr>
      </p:pic>
      <p:sp>
        <p:nvSpPr>
          <p:cNvPr id="856" name="Google Shape;856;p9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57" name="Google Shape;857;p9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9"/>
          <p:cNvSpPr txBox="1"/>
          <p:nvPr>
            <p:ph type="ctrTitle"/>
          </p:nvPr>
        </p:nvSpPr>
        <p:spPr>
          <a:xfrm>
            <a:off x="488875" y="1057101"/>
            <a:ext cx="10296000" cy="27198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Version Control Systems</a:t>
            </a:r>
            <a:endParaRPr/>
          </a:p>
        </p:txBody>
      </p:sp>
      <p:sp>
        <p:nvSpPr>
          <p:cNvPr id="686" name="Google Shape;686;p79"/>
          <p:cNvSpPr txBox="1"/>
          <p:nvPr>
            <p:ph idx="1" type="subTitle"/>
          </p:nvPr>
        </p:nvSpPr>
        <p:spPr>
          <a:xfrm>
            <a:off x="488874" y="3776870"/>
            <a:ext cx="6346800" cy="906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What, why, how?</a:t>
            </a:r>
            <a:endParaRPr/>
          </a:p>
        </p:txBody>
      </p:sp>
      <p:sp>
        <p:nvSpPr>
          <p:cNvPr id="687" name="Google Shape;687;p79"/>
          <p:cNvSpPr txBox="1"/>
          <p:nvPr>
            <p:ph idx="2" type="body"/>
          </p:nvPr>
        </p:nvSpPr>
        <p:spPr>
          <a:xfrm>
            <a:off x="488874" y="5118396"/>
            <a:ext cx="2808300" cy="294600"/>
          </a:xfrm>
          <a:prstGeom prst="rect">
            <a:avLst/>
          </a:prstGeom>
          <a:noFill/>
          <a:ln>
            <a:noFill/>
          </a:ln>
        </p:spPr>
        <p:txBody>
          <a:bodyPr anchorCtr="0" anchor="t" bIns="45700" lIns="0" spcFirstLastPara="1" rIns="91425" wrap="square" tIns="45700">
            <a:noAutofit/>
          </a:bodyPr>
          <a:lstStyle/>
          <a:p>
            <a:pPr indent="-223837" lvl="0" marL="223837" rtl="0" algn="l">
              <a:lnSpc>
                <a:spcPct val="100000"/>
              </a:lnSpc>
              <a:spcBef>
                <a:spcPts val="0"/>
              </a:spcBef>
              <a:spcAft>
                <a:spcPts val="0"/>
              </a:spcAft>
              <a:buSzPts val="1400"/>
              <a:buFont typeface="Montserrat ExtraLight"/>
              <a:buNone/>
            </a:pPr>
            <a:r>
              <a:rPr lang="en-GB"/>
              <a:t>May 2022</a:t>
            </a:r>
            <a:endParaRPr/>
          </a:p>
        </p:txBody>
      </p:sp>
      <p:sp>
        <p:nvSpPr>
          <p:cNvPr id="688" name="Google Shape;688;p79"/>
          <p:cNvSpPr txBox="1"/>
          <p:nvPr>
            <p:ph idx="12" type="sldNum"/>
          </p:nvPr>
        </p:nvSpPr>
        <p:spPr>
          <a:xfrm>
            <a:off x="11476528" y="6398341"/>
            <a:ext cx="236100" cy="210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89" name="Google Shape;689;p79"/>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9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Understanding What Happened</a:t>
            </a:r>
            <a:endParaRPr b="1">
              <a:latin typeface="Maven Pro"/>
              <a:ea typeface="Maven Pro"/>
              <a:cs typeface="Maven Pro"/>
              <a:sym typeface="Maven Pro"/>
            </a:endParaRPr>
          </a:p>
        </p:txBody>
      </p:sp>
      <p:sp>
        <p:nvSpPr>
          <p:cNvPr id="863" name="Google Shape;863;p9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Version Control</a:t>
            </a:r>
            <a:endParaRPr/>
          </a:p>
          <a:p>
            <a:pPr indent="0" lvl="0" marL="0" rtl="0" algn="l">
              <a:lnSpc>
                <a:spcPct val="100000"/>
              </a:lnSpc>
              <a:spcBef>
                <a:spcPts val="0"/>
              </a:spcBef>
              <a:spcAft>
                <a:spcPts val="0"/>
              </a:spcAft>
              <a:buSzPts val="2900"/>
              <a:buNone/>
            </a:pPr>
            <a:r>
              <a:t/>
            </a:r>
            <a:endParaRPr/>
          </a:p>
        </p:txBody>
      </p:sp>
      <p:sp>
        <p:nvSpPr>
          <p:cNvPr id="864" name="Google Shape;864;p97"/>
          <p:cNvSpPr txBox="1"/>
          <p:nvPr>
            <p:ph idx="4294967295" type="body"/>
          </p:nvPr>
        </p:nvSpPr>
        <p:spPr>
          <a:xfrm>
            <a:off x="600000"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Everytime you make a change in a VCS generating a </a:t>
            </a:r>
            <a:r>
              <a:rPr b="1" lang="en-GB" sz="2400">
                <a:solidFill>
                  <a:schemeClr val="accent5"/>
                </a:solidFill>
              </a:rPr>
              <a:t>new version</a:t>
            </a:r>
            <a:r>
              <a:rPr lang="en-GB" sz="2400">
                <a:solidFill>
                  <a:schemeClr val="lt2"/>
                </a:solidFill>
              </a:rPr>
              <a:t> you need to </a:t>
            </a:r>
            <a:r>
              <a:rPr b="1" lang="en-GB" sz="2400">
                <a:solidFill>
                  <a:schemeClr val="accent6"/>
                </a:solidFill>
              </a:rPr>
              <a:t>write a small comment</a:t>
            </a:r>
            <a:r>
              <a:rPr lang="en-GB" sz="2400">
                <a:solidFill>
                  <a:schemeClr val="lt2"/>
                </a:solidFill>
              </a:rPr>
              <a:t> saying </a:t>
            </a:r>
            <a:r>
              <a:rPr b="1" lang="en-GB" sz="2400">
                <a:solidFill>
                  <a:schemeClr val="accent2"/>
                </a:solidFill>
              </a:rPr>
              <a:t>what</a:t>
            </a:r>
            <a:r>
              <a:rPr lang="en-GB" sz="2400">
                <a:solidFill>
                  <a:schemeClr val="lt2"/>
                </a:solidFill>
              </a:rPr>
              <a:t> changed and </a:t>
            </a:r>
            <a:r>
              <a:rPr b="1" lang="en-GB" sz="2400">
                <a:solidFill>
                  <a:schemeClr val="accent4"/>
                </a:solidFill>
              </a:rPr>
              <a:t>why</a:t>
            </a:r>
            <a:r>
              <a:rPr lang="en-GB" sz="2400">
                <a:solidFill>
                  <a:schemeClr val="accent4"/>
                </a:solidFill>
              </a:rPr>
              <a:t>.</a:t>
            </a:r>
            <a:endParaRPr sz="2400">
              <a:solidFill>
                <a:schemeClr val="accent4"/>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pic>
        <p:nvPicPr>
          <p:cNvPr id="865" name="Google Shape;865;p97"/>
          <p:cNvPicPr preferRelativeResize="0"/>
          <p:nvPr/>
        </p:nvPicPr>
        <p:blipFill rotWithShape="1">
          <a:blip r:embed="rId3">
            <a:alphaModFix/>
          </a:blip>
          <a:srcRect b="0" l="0" r="0" t="0"/>
          <a:stretch/>
        </p:blipFill>
        <p:spPr>
          <a:xfrm>
            <a:off x="8108950" y="3168806"/>
            <a:ext cx="3930403" cy="2778902"/>
          </a:xfrm>
          <a:prstGeom prst="rect">
            <a:avLst/>
          </a:prstGeom>
          <a:noFill/>
          <a:ln>
            <a:noFill/>
          </a:ln>
        </p:spPr>
      </p:pic>
      <p:sp>
        <p:nvSpPr>
          <p:cNvPr id="866" name="Google Shape;866;p9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67" name="Google Shape;867;p9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Backup</a:t>
            </a:r>
            <a:endParaRPr b="1">
              <a:latin typeface="Maven Pro"/>
              <a:ea typeface="Maven Pro"/>
              <a:cs typeface="Maven Pro"/>
              <a:sym typeface="Maven Pro"/>
            </a:endParaRPr>
          </a:p>
        </p:txBody>
      </p:sp>
      <p:sp>
        <p:nvSpPr>
          <p:cNvPr id="873" name="Google Shape;873;p9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Version Control</a:t>
            </a:r>
            <a:endParaRPr/>
          </a:p>
          <a:p>
            <a:pPr indent="0" lvl="0" marL="0" rtl="0" algn="l">
              <a:lnSpc>
                <a:spcPct val="100000"/>
              </a:lnSpc>
              <a:spcBef>
                <a:spcPts val="0"/>
              </a:spcBef>
              <a:spcAft>
                <a:spcPts val="0"/>
              </a:spcAft>
              <a:buSzPts val="2900"/>
              <a:buNone/>
            </a:pPr>
            <a:r>
              <a:t/>
            </a:r>
            <a:endParaRPr/>
          </a:p>
        </p:txBody>
      </p:sp>
      <p:sp>
        <p:nvSpPr>
          <p:cNvPr id="874" name="Google Shape;874;p98"/>
          <p:cNvSpPr txBox="1"/>
          <p:nvPr>
            <p:ph idx="4294967295" type="body"/>
          </p:nvPr>
        </p:nvSpPr>
        <p:spPr>
          <a:xfrm>
            <a:off x="600000" y="1975700"/>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Using a distributed VCS like Git </a:t>
            </a:r>
            <a:r>
              <a:rPr b="1" lang="en-GB" sz="2400">
                <a:solidFill>
                  <a:schemeClr val="accent6"/>
                </a:solidFill>
              </a:rPr>
              <a:t>every member of the team</a:t>
            </a:r>
            <a:r>
              <a:rPr lang="en-GB" sz="2400">
                <a:solidFill>
                  <a:schemeClr val="lt2"/>
                </a:solidFill>
              </a:rPr>
              <a:t> has a </a:t>
            </a:r>
            <a:r>
              <a:rPr b="1" lang="en-GB" sz="2400">
                <a:solidFill>
                  <a:schemeClr val="accent2"/>
                </a:solidFill>
              </a:rPr>
              <a:t>copy of the whole repository*</a:t>
            </a:r>
            <a:r>
              <a:rPr lang="en-GB" sz="2400">
                <a:solidFill>
                  <a:schemeClr val="lt2"/>
                </a:solidFill>
              </a:rPr>
              <a:t> which can serve as backup.</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0"/>
              </a:spcAft>
              <a:buSzPts val="1300"/>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pic>
        <p:nvPicPr>
          <p:cNvPr id="875" name="Google Shape;875;p98"/>
          <p:cNvPicPr preferRelativeResize="0"/>
          <p:nvPr/>
        </p:nvPicPr>
        <p:blipFill rotWithShape="1">
          <a:blip r:embed="rId3">
            <a:alphaModFix/>
          </a:blip>
          <a:srcRect b="0" l="0" r="0" t="0"/>
          <a:stretch/>
        </p:blipFill>
        <p:spPr>
          <a:xfrm>
            <a:off x="8277325" y="3429000"/>
            <a:ext cx="3727197" cy="2344057"/>
          </a:xfrm>
          <a:prstGeom prst="rect">
            <a:avLst/>
          </a:prstGeom>
          <a:noFill/>
          <a:ln>
            <a:noFill/>
          </a:ln>
        </p:spPr>
      </p:pic>
      <p:sp>
        <p:nvSpPr>
          <p:cNvPr id="876" name="Google Shape;876;p98"/>
          <p:cNvSpPr txBox="1"/>
          <p:nvPr/>
        </p:nvSpPr>
        <p:spPr>
          <a:xfrm>
            <a:off x="600000" y="5886167"/>
            <a:ext cx="68253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GB" sz="1500">
                <a:latin typeface="Maven Pro"/>
                <a:ea typeface="Maven Pro"/>
                <a:cs typeface="Maven Pro"/>
                <a:sym typeface="Maven Pro"/>
              </a:rPr>
              <a:t>* For </a:t>
            </a:r>
            <a:r>
              <a:rPr i="1" lang="en-GB" sz="1500">
                <a:latin typeface="Maven Pro"/>
                <a:ea typeface="Maven Pro"/>
                <a:cs typeface="Maven Pro"/>
                <a:sym typeface="Maven Pro"/>
              </a:rPr>
              <a:t>monorepos</a:t>
            </a:r>
            <a:r>
              <a:rPr lang="en-GB" sz="1500">
                <a:latin typeface="Maven Pro"/>
                <a:ea typeface="Maven Pro"/>
                <a:cs typeface="Maven Pro"/>
                <a:sym typeface="Maven Pro"/>
              </a:rPr>
              <a:t> - a full history of a portion of the whole repository.</a:t>
            </a:r>
            <a:endParaRPr sz="1500">
              <a:latin typeface="Maven Pro"/>
              <a:ea typeface="Maven Pro"/>
              <a:cs typeface="Maven Pro"/>
              <a:sym typeface="Maven Pro"/>
            </a:endParaRPr>
          </a:p>
        </p:txBody>
      </p:sp>
      <p:sp>
        <p:nvSpPr>
          <p:cNvPr id="877" name="Google Shape;877;p9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78" name="Google Shape;878;p9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Benefits of VCS to </a:t>
            </a:r>
            <a:endParaRPr/>
          </a:p>
          <a:p>
            <a:pPr indent="0" lvl="0" marL="0" rtl="0" algn="l">
              <a:lnSpc>
                <a:spcPct val="100000"/>
              </a:lnSpc>
              <a:spcBef>
                <a:spcPts val="0"/>
              </a:spcBef>
              <a:spcAft>
                <a:spcPts val="0"/>
              </a:spcAft>
              <a:buSzPts val="3700"/>
              <a:buNone/>
            </a:pPr>
            <a:r>
              <a:rPr lang="en-GB"/>
              <a:t>Configuration Management</a:t>
            </a:r>
            <a:endParaRPr/>
          </a:p>
        </p:txBody>
      </p:sp>
      <p:sp>
        <p:nvSpPr>
          <p:cNvPr id="884" name="Google Shape;884;p9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85" name="Google Shape;885;p9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0"/>
          <p:cNvSpPr txBox="1"/>
          <p:nvPr>
            <p:ph idx="4294967295" type="body"/>
          </p:nvPr>
        </p:nvSpPr>
        <p:spPr>
          <a:xfrm>
            <a:off x="600000"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2100"/>
              </a:spcAft>
              <a:buSzPts val="1300"/>
              <a:buNone/>
            </a:pPr>
            <a:r>
              <a:rPr lang="en-GB" sz="2400">
                <a:solidFill>
                  <a:schemeClr val="lt2"/>
                </a:solidFill>
              </a:rPr>
              <a:t>Manual infrastructure management can result in </a:t>
            </a:r>
            <a:r>
              <a:rPr b="1" lang="en-GB" sz="2400">
                <a:solidFill>
                  <a:schemeClr val="accent4"/>
                </a:solidFill>
              </a:rPr>
              <a:t>discrepancies</a:t>
            </a:r>
            <a:r>
              <a:rPr lang="en-GB" sz="2400">
                <a:solidFill>
                  <a:schemeClr val="lt2"/>
                </a:solidFill>
              </a:rPr>
              <a:t>. Configuration Management solves this by having the </a:t>
            </a:r>
            <a:r>
              <a:rPr b="1" lang="en-GB" sz="2400">
                <a:solidFill>
                  <a:schemeClr val="accent6"/>
                </a:solidFill>
              </a:rPr>
              <a:t>config files themselves</a:t>
            </a:r>
            <a:r>
              <a:rPr lang="en-GB" sz="2400">
                <a:solidFill>
                  <a:schemeClr val="lt2"/>
                </a:solidFill>
              </a:rPr>
              <a:t> be the </a:t>
            </a:r>
            <a:r>
              <a:rPr b="1" lang="en-GB" sz="2400">
                <a:solidFill>
                  <a:srgbClr val="DE54B2"/>
                </a:solidFill>
              </a:rPr>
              <a:t>single source of truth</a:t>
            </a:r>
            <a:r>
              <a:rPr lang="en-GB" sz="2400">
                <a:solidFill>
                  <a:schemeClr val="lt2"/>
                </a:solidFill>
              </a:rPr>
              <a:t>.</a:t>
            </a:r>
            <a:endParaRPr sz="2400">
              <a:solidFill>
                <a:schemeClr val="lt2"/>
              </a:solidFill>
            </a:endParaRPr>
          </a:p>
        </p:txBody>
      </p:sp>
      <p:sp>
        <p:nvSpPr>
          <p:cNvPr id="891" name="Google Shape;891;p10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Single Source of Truth</a:t>
            </a:r>
            <a:endParaRPr b="1">
              <a:latin typeface="Maven Pro"/>
              <a:ea typeface="Maven Pro"/>
              <a:cs typeface="Maven Pro"/>
              <a:sym typeface="Maven Pro"/>
            </a:endParaRPr>
          </a:p>
        </p:txBody>
      </p:sp>
      <p:sp>
        <p:nvSpPr>
          <p:cNvPr id="892" name="Google Shape;892;p10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VCS to Configuration Management</a:t>
            </a:r>
            <a:endParaRPr/>
          </a:p>
        </p:txBody>
      </p:sp>
      <p:pic>
        <p:nvPicPr>
          <p:cNvPr id="893" name="Google Shape;893;p100"/>
          <p:cNvPicPr preferRelativeResize="0"/>
          <p:nvPr/>
        </p:nvPicPr>
        <p:blipFill rotWithShape="1">
          <a:blip r:embed="rId3">
            <a:alphaModFix/>
          </a:blip>
          <a:srcRect b="0" l="0" r="0" t="0"/>
          <a:stretch/>
        </p:blipFill>
        <p:spPr>
          <a:xfrm>
            <a:off x="7935200" y="2967200"/>
            <a:ext cx="3727200" cy="3531032"/>
          </a:xfrm>
          <a:prstGeom prst="rect">
            <a:avLst/>
          </a:prstGeom>
          <a:noFill/>
          <a:ln>
            <a:noFill/>
          </a:ln>
        </p:spPr>
      </p:pic>
      <p:sp>
        <p:nvSpPr>
          <p:cNvPr id="894" name="Google Shape;894;p10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95" name="Google Shape;895;p10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1"/>
          <p:cNvSpPr txBox="1"/>
          <p:nvPr>
            <p:ph idx="4294967295" type="body"/>
          </p:nvPr>
        </p:nvSpPr>
        <p:spPr>
          <a:xfrm>
            <a:off x="600000" y="1959367"/>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2100"/>
              </a:spcAft>
              <a:buSzPts val="1300"/>
              <a:buNone/>
            </a:pPr>
            <a:r>
              <a:rPr lang="en-GB" sz="2400">
                <a:solidFill>
                  <a:schemeClr val="lt2"/>
                </a:solidFill>
              </a:rPr>
              <a:t>All servers are configured </a:t>
            </a:r>
            <a:r>
              <a:rPr b="1" lang="en-GB" sz="2400">
                <a:solidFill>
                  <a:schemeClr val="accent2"/>
                </a:solidFill>
              </a:rPr>
              <a:t>exactly the same</a:t>
            </a:r>
            <a:r>
              <a:rPr lang="en-GB" sz="2400">
                <a:solidFill>
                  <a:schemeClr val="lt2"/>
                </a:solidFill>
              </a:rPr>
              <a:t>, no </a:t>
            </a:r>
            <a:r>
              <a:rPr b="1" lang="en-GB" sz="2400">
                <a:solidFill>
                  <a:schemeClr val="accent4"/>
                </a:solidFill>
              </a:rPr>
              <a:t>snowflake servers</a:t>
            </a:r>
            <a:r>
              <a:rPr lang="en-GB" sz="2400">
                <a:solidFill>
                  <a:schemeClr val="accent4"/>
                </a:solidFill>
              </a:rPr>
              <a:t> </a:t>
            </a:r>
            <a:r>
              <a:rPr lang="en-GB" sz="2400">
                <a:solidFill>
                  <a:schemeClr val="lt2"/>
                </a:solidFill>
              </a:rPr>
              <a:t>anymore.</a:t>
            </a:r>
            <a:endParaRPr sz="2400">
              <a:solidFill>
                <a:schemeClr val="lt2"/>
              </a:solidFill>
            </a:endParaRPr>
          </a:p>
        </p:txBody>
      </p:sp>
      <p:sp>
        <p:nvSpPr>
          <p:cNvPr id="901" name="Google Shape;901;p101"/>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No snowflake environments</a:t>
            </a:r>
            <a:endParaRPr b="1">
              <a:latin typeface="Maven Pro"/>
              <a:ea typeface="Maven Pro"/>
              <a:cs typeface="Maven Pro"/>
              <a:sym typeface="Maven Pro"/>
            </a:endParaRPr>
          </a:p>
        </p:txBody>
      </p:sp>
      <p:sp>
        <p:nvSpPr>
          <p:cNvPr id="902" name="Google Shape;902;p10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VCS to Configuration Management</a:t>
            </a:r>
            <a:endParaRPr/>
          </a:p>
        </p:txBody>
      </p:sp>
      <p:pic>
        <p:nvPicPr>
          <p:cNvPr id="903" name="Google Shape;903;p101"/>
          <p:cNvPicPr preferRelativeResize="0"/>
          <p:nvPr/>
        </p:nvPicPr>
        <p:blipFill rotWithShape="1">
          <a:blip r:embed="rId3">
            <a:alphaModFix/>
          </a:blip>
          <a:srcRect b="0" l="0" r="0" t="0"/>
          <a:stretch/>
        </p:blipFill>
        <p:spPr>
          <a:xfrm>
            <a:off x="7935200" y="3731733"/>
            <a:ext cx="3727202" cy="2633174"/>
          </a:xfrm>
          <a:prstGeom prst="rect">
            <a:avLst/>
          </a:prstGeom>
          <a:noFill/>
          <a:ln>
            <a:noFill/>
          </a:ln>
        </p:spPr>
      </p:pic>
      <p:sp>
        <p:nvSpPr>
          <p:cNvPr id="904" name="Google Shape;904;p10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05" name="Google Shape;905;p10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Benefits of VCS to Configuration Management</a:t>
            </a:r>
            <a:endParaRPr/>
          </a:p>
        </p:txBody>
      </p:sp>
      <p:sp>
        <p:nvSpPr>
          <p:cNvPr id="911" name="Google Shape;911;p10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Much faster recovery times</a:t>
            </a:r>
            <a:endParaRPr b="1">
              <a:latin typeface="Maven Pro"/>
              <a:ea typeface="Maven Pro"/>
              <a:cs typeface="Maven Pro"/>
              <a:sym typeface="Maven Pro"/>
            </a:endParaRPr>
          </a:p>
        </p:txBody>
      </p:sp>
      <p:sp>
        <p:nvSpPr>
          <p:cNvPr id="912" name="Google Shape;912;p102"/>
          <p:cNvSpPr txBox="1"/>
          <p:nvPr>
            <p:ph idx="4294967295" type="body"/>
          </p:nvPr>
        </p:nvSpPr>
        <p:spPr>
          <a:xfrm>
            <a:off x="600000" y="1951267"/>
            <a:ext cx="7458300" cy="45060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2100"/>
              </a:spcAft>
              <a:buSzPts val="1300"/>
              <a:buNone/>
            </a:pPr>
            <a:r>
              <a:rPr lang="en-GB" sz="2400">
                <a:solidFill>
                  <a:schemeClr val="lt2"/>
                </a:solidFill>
              </a:rPr>
              <a:t>By putting the configuration under </a:t>
            </a:r>
            <a:r>
              <a:rPr b="1" lang="en-GB" sz="2400">
                <a:solidFill>
                  <a:schemeClr val="accent5"/>
                </a:solidFill>
              </a:rPr>
              <a:t>source control</a:t>
            </a:r>
            <a:r>
              <a:rPr lang="en-GB" sz="2400">
                <a:solidFill>
                  <a:schemeClr val="lt2"/>
                </a:solidFill>
              </a:rPr>
              <a:t> and enforcing that the </a:t>
            </a:r>
            <a:r>
              <a:rPr b="1" lang="en-GB" sz="2400">
                <a:solidFill>
                  <a:schemeClr val="accent6"/>
                </a:solidFill>
              </a:rPr>
              <a:t>configuration can only be deployed from it</a:t>
            </a:r>
            <a:r>
              <a:rPr lang="en-GB" sz="2400">
                <a:solidFill>
                  <a:schemeClr val="lt2"/>
                </a:solidFill>
              </a:rPr>
              <a:t> (rather than on an ad-hoc basis), you can be confident that you can </a:t>
            </a:r>
            <a:r>
              <a:rPr b="1" lang="en-GB" sz="2400">
                <a:solidFill>
                  <a:schemeClr val="accent2"/>
                </a:solidFill>
              </a:rPr>
              <a:t>recreate the environment correctly and quickly</a:t>
            </a:r>
            <a:r>
              <a:rPr lang="en-GB" sz="2400">
                <a:solidFill>
                  <a:schemeClr val="lt2"/>
                </a:solidFill>
              </a:rPr>
              <a:t>.</a:t>
            </a:r>
            <a:endParaRPr sz="2400">
              <a:solidFill>
                <a:schemeClr val="lt2"/>
              </a:solidFill>
            </a:endParaRPr>
          </a:p>
        </p:txBody>
      </p:sp>
      <p:pic>
        <p:nvPicPr>
          <p:cNvPr id="913" name="Google Shape;913;p102"/>
          <p:cNvPicPr preferRelativeResize="0"/>
          <p:nvPr/>
        </p:nvPicPr>
        <p:blipFill rotWithShape="1">
          <a:blip r:embed="rId3">
            <a:alphaModFix/>
          </a:blip>
          <a:srcRect b="0" l="0" r="0" t="0"/>
          <a:stretch/>
        </p:blipFill>
        <p:spPr>
          <a:xfrm>
            <a:off x="8261600" y="2653300"/>
            <a:ext cx="3727198" cy="3727198"/>
          </a:xfrm>
          <a:prstGeom prst="rect">
            <a:avLst/>
          </a:prstGeom>
          <a:noFill/>
          <a:ln>
            <a:noFill/>
          </a:ln>
        </p:spPr>
      </p:pic>
      <p:sp>
        <p:nvSpPr>
          <p:cNvPr id="914" name="Google Shape;914;p10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15" name="Google Shape;915;p10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0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t>All changes are tracked, governance satisfied</a:t>
            </a:r>
            <a:endParaRPr b="1"/>
          </a:p>
        </p:txBody>
      </p:sp>
      <p:sp>
        <p:nvSpPr>
          <p:cNvPr id="921" name="Google Shape;921;p10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Benefits of VCS to Configuration Management</a:t>
            </a:r>
            <a:endParaRPr/>
          </a:p>
        </p:txBody>
      </p:sp>
      <p:pic>
        <p:nvPicPr>
          <p:cNvPr id="922" name="Google Shape;922;p103"/>
          <p:cNvPicPr preferRelativeResize="0"/>
          <p:nvPr/>
        </p:nvPicPr>
        <p:blipFill rotWithShape="1">
          <a:blip r:embed="rId3">
            <a:alphaModFix/>
          </a:blip>
          <a:srcRect b="0" l="37001" r="35573" t="0"/>
          <a:stretch/>
        </p:blipFill>
        <p:spPr>
          <a:xfrm>
            <a:off x="8318867" y="2840633"/>
            <a:ext cx="3343532" cy="3657600"/>
          </a:xfrm>
          <a:prstGeom prst="rect">
            <a:avLst/>
          </a:prstGeom>
          <a:noFill/>
          <a:ln>
            <a:noFill/>
          </a:ln>
        </p:spPr>
      </p:pic>
      <p:sp>
        <p:nvSpPr>
          <p:cNvPr id="923" name="Google Shape;923;p103"/>
          <p:cNvSpPr txBox="1"/>
          <p:nvPr>
            <p:ph idx="4294967295" type="body"/>
          </p:nvPr>
        </p:nvSpPr>
        <p:spPr>
          <a:xfrm>
            <a:off x="599033"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Clr>
                <a:schemeClr val="dk1"/>
              </a:buClr>
              <a:buSzPts val="1500"/>
              <a:buFont typeface="Arial"/>
              <a:buNone/>
            </a:pPr>
            <a:r>
              <a:rPr lang="en-GB" sz="2400">
                <a:solidFill>
                  <a:schemeClr val="lt2"/>
                </a:solidFill>
              </a:rPr>
              <a:t>By putting the configuration under </a:t>
            </a:r>
            <a:r>
              <a:rPr b="1" lang="en-GB" sz="2400">
                <a:solidFill>
                  <a:schemeClr val="accent2"/>
                </a:solidFill>
              </a:rPr>
              <a:t>source control</a:t>
            </a:r>
            <a:r>
              <a:rPr lang="en-GB" sz="2400">
                <a:solidFill>
                  <a:schemeClr val="lt2"/>
                </a:solidFill>
              </a:rPr>
              <a:t>, all </a:t>
            </a:r>
            <a:r>
              <a:rPr b="1" lang="en-GB" sz="2400">
                <a:solidFill>
                  <a:schemeClr val="accent6"/>
                </a:solidFill>
              </a:rPr>
              <a:t>changes are committed</a:t>
            </a:r>
            <a:r>
              <a:rPr lang="en-GB" sz="2400">
                <a:solidFill>
                  <a:schemeClr val="lt2"/>
                </a:solidFill>
              </a:rPr>
              <a:t> and are </a:t>
            </a:r>
            <a:r>
              <a:rPr b="1" lang="en-GB" sz="2400">
                <a:solidFill>
                  <a:schemeClr val="accent4"/>
                </a:solidFill>
              </a:rPr>
              <a:t>tagged with the user ID</a:t>
            </a:r>
            <a:r>
              <a:rPr lang="en-GB" sz="2400">
                <a:solidFill>
                  <a:schemeClr val="lt2"/>
                </a:solidFill>
              </a:rPr>
              <a:t> of the person who made the change.</a:t>
            </a:r>
            <a:endParaRPr sz="2400">
              <a:solidFill>
                <a:schemeClr val="lt2"/>
              </a:solidFill>
            </a:endParaRPr>
          </a:p>
          <a:p>
            <a:pPr indent="0" lvl="0" marL="0" rtl="0" algn="l">
              <a:lnSpc>
                <a:spcPct val="115000"/>
              </a:lnSpc>
              <a:spcBef>
                <a:spcPts val="2100"/>
              </a:spcBef>
              <a:spcAft>
                <a:spcPts val="0"/>
              </a:spcAft>
              <a:buClr>
                <a:schemeClr val="dk1"/>
              </a:buClr>
              <a:buSzPts val="1500"/>
              <a:buFont typeface="Arial"/>
              <a:buNone/>
            </a:pPr>
            <a: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sp>
        <p:nvSpPr>
          <p:cNvPr id="924" name="Google Shape;924;p10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25" name="Google Shape;925;p10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t>All changes are tracked, governance satisfied</a:t>
            </a:r>
            <a:endParaRPr b="1"/>
          </a:p>
        </p:txBody>
      </p:sp>
      <p:sp>
        <p:nvSpPr>
          <p:cNvPr id="931" name="Google Shape;931;p10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Benefits of VCS to Configuration Management</a:t>
            </a:r>
            <a:endParaRPr/>
          </a:p>
        </p:txBody>
      </p:sp>
      <p:pic>
        <p:nvPicPr>
          <p:cNvPr id="932" name="Google Shape;932;p104"/>
          <p:cNvPicPr preferRelativeResize="0"/>
          <p:nvPr/>
        </p:nvPicPr>
        <p:blipFill rotWithShape="1">
          <a:blip r:embed="rId3">
            <a:alphaModFix/>
          </a:blip>
          <a:srcRect b="0" l="37001" r="35573" t="0"/>
          <a:stretch/>
        </p:blipFill>
        <p:spPr>
          <a:xfrm>
            <a:off x="8318867" y="2840633"/>
            <a:ext cx="3343532" cy="3657600"/>
          </a:xfrm>
          <a:prstGeom prst="rect">
            <a:avLst/>
          </a:prstGeom>
          <a:noFill/>
          <a:ln>
            <a:noFill/>
          </a:ln>
        </p:spPr>
      </p:pic>
      <p:sp>
        <p:nvSpPr>
          <p:cNvPr id="933" name="Google Shape;933;p104"/>
          <p:cNvSpPr txBox="1"/>
          <p:nvPr>
            <p:ph idx="4294967295" type="body"/>
          </p:nvPr>
        </p:nvSpPr>
        <p:spPr>
          <a:xfrm>
            <a:off x="599033" y="1943033"/>
            <a:ext cx="75411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By putting the configuration under source control, all changes are committed and are tagged with the user ID of the person who made the change.</a:t>
            </a:r>
            <a:endParaRPr sz="2400">
              <a:solidFill>
                <a:schemeClr val="lt2"/>
              </a:solidFill>
            </a:endParaRPr>
          </a:p>
          <a:p>
            <a:pPr indent="0" lvl="0" marL="0" rtl="0" algn="l">
              <a:lnSpc>
                <a:spcPct val="115000"/>
              </a:lnSpc>
              <a:spcBef>
                <a:spcPts val="2100"/>
              </a:spcBef>
              <a:spcAft>
                <a:spcPts val="0"/>
              </a:spcAft>
              <a:buSzPts val="1300"/>
              <a:buNone/>
            </a:pPr>
            <a:r>
              <a:rPr lang="en-GB" sz="2400">
                <a:solidFill>
                  <a:schemeClr val="lt2"/>
                </a:solidFill>
              </a:rPr>
              <a:t>Quite often, there are </a:t>
            </a:r>
            <a:r>
              <a:rPr b="1" lang="en-GB" sz="2400">
                <a:solidFill>
                  <a:schemeClr val="accent5"/>
                </a:solidFill>
              </a:rPr>
              <a:t>governance requirements</a:t>
            </a:r>
            <a:r>
              <a:rPr lang="en-GB" sz="2400">
                <a:solidFill>
                  <a:schemeClr val="lt2"/>
                </a:solidFill>
              </a:rPr>
              <a:t> that restrict developer access to production environments.</a:t>
            </a:r>
            <a:endParaRPr sz="2400">
              <a:solidFill>
                <a:schemeClr val="lt2"/>
              </a:solidFill>
            </a:endParaRPr>
          </a:p>
        </p:txBody>
      </p:sp>
      <p:sp>
        <p:nvSpPr>
          <p:cNvPr id="934" name="Google Shape;934;p10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35" name="Google Shape;935;p10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How Do We Do It?</a:t>
            </a:r>
            <a:endParaRPr/>
          </a:p>
        </p:txBody>
      </p:sp>
      <p:sp>
        <p:nvSpPr>
          <p:cNvPr id="941" name="Google Shape;941;p10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42" name="Google Shape;942;p10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How Do We Do It?</a:t>
            </a:r>
            <a:endParaRPr/>
          </a:p>
        </p:txBody>
      </p:sp>
      <p:sp>
        <p:nvSpPr>
          <p:cNvPr id="948" name="Google Shape;948;p10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49" name="Google Shape;949;p10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950" name="Google Shape;950;p10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t>Version Control Tools</a:t>
            </a:r>
            <a:endParaRPr b="1"/>
          </a:p>
        </p:txBody>
      </p:sp>
      <p:pic>
        <p:nvPicPr>
          <p:cNvPr id="951" name="Google Shape;951;p106"/>
          <p:cNvPicPr preferRelativeResize="0"/>
          <p:nvPr/>
        </p:nvPicPr>
        <p:blipFill rotWithShape="1">
          <a:blip r:embed="rId3">
            <a:alphaModFix/>
          </a:blip>
          <a:srcRect b="0" l="0" r="0" t="0"/>
          <a:stretch/>
        </p:blipFill>
        <p:spPr>
          <a:xfrm>
            <a:off x="9009125" y="2809912"/>
            <a:ext cx="3019426" cy="1818300"/>
          </a:xfrm>
          <a:prstGeom prst="rect">
            <a:avLst/>
          </a:prstGeom>
          <a:noFill/>
          <a:ln>
            <a:noFill/>
          </a:ln>
        </p:spPr>
      </p:pic>
      <p:pic>
        <p:nvPicPr>
          <p:cNvPr id="952" name="Google Shape;952;p106"/>
          <p:cNvPicPr preferRelativeResize="0"/>
          <p:nvPr/>
        </p:nvPicPr>
        <p:blipFill rotWithShape="1">
          <a:blip r:embed="rId4">
            <a:alphaModFix/>
          </a:blip>
          <a:srcRect b="0" l="0" r="0" t="0"/>
          <a:stretch/>
        </p:blipFill>
        <p:spPr>
          <a:xfrm>
            <a:off x="6994252" y="2837852"/>
            <a:ext cx="1803951" cy="2318073"/>
          </a:xfrm>
          <a:prstGeom prst="rect">
            <a:avLst/>
          </a:prstGeom>
          <a:noFill/>
          <a:ln>
            <a:noFill/>
          </a:ln>
        </p:spPr>
      </p:pic>
      <p:pic>
        <p:nvPicPr>
          <p:cNvPr id="953" name="Google Shape;953;p106"/>
          <p:cNvPicPr preferRelativeResize="0"/>
          <p:nvPr/>
        </p:nvPicPr>
        <p:blipFill rotWithShape="1">
          <a:blip r:embed="rId5">
            <a:alphaModFix/>
          </a:blip>
          <a:srcRect b="0" l="0" r="0" t="0"/>
          <a:stretch/>
        </p:blipFill>
        <p:spPr>
          <a:xfrm>
            <a:off x="671419" y="2578700"/>
            <a:ext cx="5055057" cy="1053950"/>
          </a:xfrm>
          <a:prstGeom prst="rect">
            <a:avLst/>
          </a:prstGeom>
          <a:noFill/>
          <a:ln>
            <a:noFill/>
          </a:ln>
        </p:spPr>
      </p:pic>
      <p:pic>
        <p:nvPicPr>
          <p:cNvPr id="954" name="Google Shape;954;p106"/>
          <p:cNvPicPr preferRelativeResize="0"/>
          <p:nvPr/>
        </p:nvPicPr>
        <p:blipFill rotWithShape="1">
          <a:blip r:embed="rId6">
            <a:alphaModFix/>
          </a:blip>
          <a:srcRect b="0" l="0" r="0" t="0"/>
          <a:stretch/>
        </p:blipFill>
        <p:spPr>
          <a:xfrm>
            <a:off x="3922523" y="3591976"/>
            <a:ext cx="1803950" cy="2439538"/>
          </a:xfrm>
          <a:prstGeom prst="rect">
            <a:avLst/>
          </a:prstGeom>
          <a:noFill/>
          <a:ln>
            <a:noFill/>
          </a:ln>
        </p:spPr>
      </p:pic>
      <p:grpSp>
        <p:nvGrpSpPr>
          <p:cNvPr id="955" name="Google Shape;955;p106"/>
          <p:cNvGrpSpPr/>
          <p:nvPr/>
        </p:nvGrpSpPr>
        <p:grpSpPr>
          <a:xfrm>
            <a:off x="671432" y="3788616"/>
            <a:ext cx="2905894" cy="2046249"/>
            <a:chOff x="5796375" y="783950"/>
            <a:chExt cx="2179475" cy="1534725"/>
          </a:xfrm>
        </p:grpSpPr>
        <p:pic>
          <p:nvPicPr>
            <p:cNvPr id="956" name="Google Shape;956;p106"/>
            <p:cNvPicPr preferRelativeResize="0"/>
            <p:nvPr/>
          </p:nvPicPr>
          <p:blipFill rotWithShape="1">
            <a:blip r:embed="rId7">
              <a:alphaModFix/>
            </a:blip>
            <a:srcRect b="0" l="46363" r="0" t="48216"/>
            <a:stretch/>
          </p:blipFill>
          <p:spPr>
            <a:xfrm>
              <a:off x="5851950" y="986850"/>
              <a:ext cx="871007" cy="840900"/>
            </a:xfrm>
            <a:prstGeom prst="rect">
              <a:avLst/>
            </a:prstGeom>
            <a:noFill/>
            <a:ln>
              <a:noFill/>
            </a:ln>
          </p:spPr>
        </p:pic>
        <p:sp>
          <p:nvSpPr>
            <p:cNvPr id="957" name="Google Shape;957;p106"/>
            <p:cNvSpPr txBox="1"/>
            <p:nvPr/>
          </p:nvSpPr>
          <p:spPr>
            <a:xfrm>
              <a:off x="5796375" y="1752875"/>
              <a:ext cx="1130700" cy="565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GB" sz="3300">
                  <a:solidFill>
                    <a:srgbClr val="6527AD"/>
                  </a:solidFill>
                </a:rPr>
                <a:t>TFVC</a:t>
              </a:r>
              <a:endParaRPr b="1" sz="3300">
                <a:solidFill>
                  <a:srgbClr val="6527AD"/>
                </a:solidFill>
              </a:endParaRPr>
            </a:p>
          </p:txBody>
        </p:sp>
        <p:pic>
          <p:nvPicPr>
            <p:cNvPr id="958" name="Google Shape;958;p106"/>
            <p:cNvPicPr preferRelativeResize="0"/>
            <p:nvPr/>
          </p:nvPicPr>
          <p:blipFill>
            <a:blip r:embed="rId8">
              <a:alphaModFix/>
            </a:blip>
            <a:stretch>
              <a:fillRect/>
            </a:stretch>
          </p:blipFill>
          <p:spPr>
            <a:xfrm>
              <a:off x="6512400" y="783950"/>
              <a:ext cx="1463450" cy="1463450"/>
            </a:xfrm>
            <a:prstGeom prst="rect">
              <a:avLst/>
            </a:prstGeom>
            <a:noFill/>
            <a:ln>
              <a:noFill/>
            </a:ln>
          </p:spPr>
        </p:pic>
      </p:grpSp>
      <p:sp>
        <p:nvSpPr>
          <p:cNvPr id="959" name="Google Shape;959;p106"/>
          <p:cNvSpPr txBox="1"/>
          <p:nvPr/>
        </p:nvSpPr>
        <p:spPr>
          <a:xfrm>
            <a:off x="600000" y="2007225"/>
            <a:ext cx="264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Montserrat"/>
                <a:ea typeface="Montserrat"/>
                <a:cs typeface="Montserrat"/>
                <a:sym typeface="Montserrat"/>
              </a:rPr>
              <a:t>Centralised</a:t>
            </a:r>
            <a:endParaRPr b="1" sz="1500">
              <a:latin typeface="Montserrat"/>
              <a:ea typeface="Montserrat"/>
              <a:cs typeface="Montserrat"/>
              <a:sym typeface="Montserrat"/>
            </a:endParaRPr>
          </a:p>
        </p:txBody>
      </p:sp>
      <p:sp>
        <p:nvSpPr>
          <p:cNvPr id="960" name="Google Shape;960;p106"/>
          <p:cNvSpPr txBox="1"/>
          <p:nvPr/>
        </p:nvSpPr>
        <p:spPr>
          <a:xfrm>
            <a:off x="6950700" y="2239788"/>
            <a:ext cx="264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Montserrat"/>
                <a:ea typeface="Montserrat"/>
                <a:cs typeface="Montserrat"/>
                <a:sym typeface="Montserrat"/>
              </a:rPr>
              <a:t>Distributed</a:t>
            </a:r>
            <a:endParaRPr b="1"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What is Version Control?</a:t>
            </a:r>
            <a:endParaRPr/>
          </a:p>
        </p:txBody>
      </p:sp>
      <p:sp>
        <p:nvSpPr>
          <p:cNvPr id="695" name="Google Shape;695;p80"/>
          <p:cNvSpPr txBox="1"/>
          <p:nvPr>
            <p:ph idx="4294967295" type="body"/>
          </p:nvPr>
        </p:nvSpPr>
        <p:spPr>
          <a:xfrm>
            <a:off x="415600" y="1536633"/>
            <a:ext cx="10876500" cy="4492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300"/>
              <a:buNone/>
            </a:pPr>
            <a:r>
              <a:rPr lang="en-GB" sz="2400">
                <a:solidFill>
                  <a:schemeClr val="lt2"/>
                </a:solidFill>
              </a:rPr>
              <a:t>Version control, also known as </a:t>
            </a:r>
            <a:r>
              <a:rPr b="1" lang="en-GB" sz="2400">
                <a:solidFill>
                  <a:schemeClr val="accent2"/>
                </a:solidFill>
              </a:rPr>
              <a:t>source control</a:t>
            </a:r>
            <a:r>
              <a:rPr lang="en-GB" sz="2400">
                <a:solidFill>
                  <a:schemeClr val="lt2"/>
                </a:solidFill>
              </a:rPr>
              <a:t>, is the practice of</a:t>
            </a:r>
            <a:r>
              <a:rPr lang="en-GB" sz="2400">
                <a:solidFill>
                  <a:schemeClr val="dk1"/>
                </a:solidFill>
              </a:rPr>
              <a:t> </a:t>
            </a:r>
            <a:r>
              <a:rPr b="1" lang="en-GB" sz="2400">
                <a:solidFill>
                  <a:schemeClr val="accent1"/>
                </a:solidFill>
              </a:rPr>
              <a:t>tracking</a:t>
            </a:r>
            <a:r>
              <a:rPr lang="en-GB" sz="2400">
                <a:solidFill>
                  <a:schemeClr val="dk1"/>
                </a:solidFill>
              </a:rPr>
              <a:t> </a:t>
            </a:r>
            <a:r>
              <a:rPr lang="en-GB" sz="2400">
                <a:solidFill>
                  <a:schemeClr val="lt2"/>
                </a:solidFill>
              </a:rPr>
              <a:t>and </a:t>
            </a:r>
            <a:r>
              <a:rPr b="1" lang="en-GB" sz="2400">
                <a:solidFill>
                  <a:schemeClr val="accent5"/>
                </a:solidFill>
              </a:rPr>
              <a:t>managing</a:t>
            </a:r>
            <a:r>
              <a:rPr lang="en-GB" sz="2400">
                <a:solidFill>
                  <a:schemeClr val="dk1"/>
                </a:solidFill>
              </a:rPr>
              <a:t> </a:t>
            </a:r>
            <a:r>
              <a:rPr b="1" lang="en-GB" sz="2400">
                <a:solidFill>
                  <a:schemeClr val="accent4"/>
                </a:solidFill>
              </a:rPr>
              <a:t>changes</a:t>
            </a:r>
            <a:r>
              <a:rPr lang="en-GB" sz="2400">
                <a:solidFill>
                  <a:schemeClr val="lt2"/>
                </a:solidFill>
              </a:rPr>
              <a:t> to files. </a:t>
            </a:r>
            <a:endParaRPr sz="2400">
              <a:solidFill>
                <a:schemeClr val="lt2"/>
              </a:solidFill>
            </a:endParaRPr>
          </a:p>
          <a:p>
            <a:pPr indent="0" lvl="0" marL="0" rtl="0" algn="l">
              <a:lnSpc>
                <a:spcPct val="115000"/>
              </a:lnSpc>
              <a:spcBef>
                <a:spcPts val="2100"/>
              </a:spcBef>
              <a:spcAft>
                <a:spcPts val="0"/>
              </a:spcAft>
              <a:buClr>
                <a:schemeClr val="dk1"/>
              </a:buClr>
              <a:buSzPts val="1500"/>
              <a:buFont typeface="Arial"/>
              <a:buNone/>
            </a:pPr>
            <a:r>
              <a:rPr lang="en-GB" sz="2400">
                <a:solidFill>
                  <a:schemeClr val="lt2"/>
                </a:solidFill>
              </a:rPr>
              <a:t>Version control systems are software tools that help software teams manage changes to files </a:t>
            </a:r>
            <a:r>
              <a:rPr b="1" lang="en-GB" sz="2400">
                <a:solidFill>
                  <a:schemeClr val="accent6"/>
                </a:solidFill>
              </a:rPr>
              <a:t>over time</a:t>
            </a:r>
            <a:r>
              <a:rPr lang="en-GB" sz="2400">
                <a:solidFill>
                  <a:schemeClr val="lt2"/>
                </a:solidFill>
              </a:rPr>
              <a:t>.</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dk1"/>
              </a:solidFill>
            </a:endParaRPr>
          </a:p>
        </p:txBody>
      </p:sp>
      <p:pic>
        <p:nvPicPr>
          <p:cNvPr id="696" name="Google Shape;696;p80"/>
          <p:cNvPicPr preferRelativeResize="0"/>
          <p:nvPr/>
        </p:nvPicPr>
        <p:blipFill rotWithShape="1">
          <a:blip r:embed="rId3">
            <a:alphaModFix/>
          </a:blip>
          <a:srcRect b="0" l="2201" r="409" t="0"/>
          <a:stretch/>
        </p:blipFill>
        <p:spPr>
          <a:xfrm>
            <a:off x="6415073" y="3204600"/>
            <a:ext cx="4877027" cy="2816800"/>
          </a:xfrm>
          <a:prstGeom prst="rect">
            <a:avLst/>
          </a:prstGeom>
          <a:noFill/>
          <a:ln>
            <a:noFill/>
          </a:ln>
        </p:spPr>
      </p:pic>
      <p:sp>
        <p:nvSpPr>
          <p:cNvPr id="697" name="Google Shape;697;p8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698" name="Google Shape;698;p8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How Do We Do It?</a:t>
            </a:r>
            <a:endParaRPr/>
          </a:p>
        </p:txBody>
      </p:sp>
      <p:sp>
        <p:nvSpPr>
          <p:cNvPr id="966" name="Google Shape;966;p10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 - one VCS to rule them all</a:t>
            </a:r>
            <a:endParaRPr/>
          </a:p>
        </p:txBody>
      </p:sp>
      <p:pic>
        <p:nvPicPr>
          <p:cNvPr id="967" name="Google Shape;967;p107"/>
          <p:cNvPicPr preferRelativeResize="0"/>
          <p:nvPr/>
        </p:nvPicPr>
        <p:blipFill rotWithShape="1">
          <a:blip r:embed="rId3">
            <a:alphaModFix/>
          </a:blip>
          <a:srcRect b="0" l="0" r="0" t="0"/>
          <a:stretch/>
        </p:blipFill>
        <p:spPr>
          <a:xfrm>
            <a:off x="2946400" y="1942100"/>
            <a:ext cx="6089330" cy="4712700"/>
          </a:xfrm>
          <a:prstGeom prst="rect">
            <a:avLst/>
          </a:prstGeom>
          <a:noFill/>
          <a:ln>
            <a:noFill/>
          </a:ln>
        </p:spPr>
      </p:pic>
      <p:sp>
        <p:nvSpPr>
          <p:cNvPr id="968" name="Google Shape;968;p10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69" name="Google Shape;969;p10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How Do We Do It?</a:t>
            </a:r>
            <a:endParaRPr/>
          </a:p>
        </p:txBody>
      </p:sp>
      <p:sp>
        <p:nvSpPr>
          <p:cNvPr id="975" name="Google Shape;975;p108"/>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Git is a free and open source </a:t>
            </a:r>
            <a:r>
              <a:rPr b="1" i="0" lang="en-GB" sz="2400" u="none" cap="none" strike="noStrike">
                <a:solidFill>
                  <a:schemeClr val="dk2"/>
                </a:solidFill>
                <a:latin typeface="Maven Pro"/>
                <a:ea typeface="Maven Pro"/>
                <a:cs typeface="Maven Pro"/>
                <a:sym typeface="Maven Pro"/>
              </a:rPr>
              <a:t>distributed</a:t>
            </a:r>
            <a:r>
              <a:rPr b="0" i="0" lang="en-GB" sz="2400" u="none" cap="none" strike="noStrike">
                <a:solidFill>
                  <a:schemeClr val="dk2"/>
                </a:solidFill>
                <a:latin typeface="Maven Pro"/>
                <a:ea typeface="Maven Pro"/>
                <a:cs typeface="Maven Pro"/>
                <a:sym typeface="Maven Pro"/>
              </a:rPr>
              <a:t> version control system</a:t>
            </a:r>
            <a:endParaRPr b="1" i="0" sz="2400" u="none" cap="none" strike="noStrike">
              <a:solidFill>
                <a:schemeClr val="dk2"/>
              </a:solidFill>
              <a:latin typeface="Maven Pro"/>
              <a:ea typeface="Maven Pro"/>
              <a:cs typeface="Maven Pro"/>
              <a:sym typeface="Maven Pro"/>
            </a:endParaRPr>
          </a:p>
        </p:txBody>
      </p:sp>
      <p:sp>
        <p:nvSpPr>
          <p:cNvPr id="976" name="Google Shape;976;p10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a:t>
            </a:r>
            <a:endParaRPr/>
          </a:p>
        </p:txBody>
      </p:sp>
      <p:pic>
        <p:nvPicPr>
          <p:cNvPr id="977" name="Google Shape;977;p108"/>
          <p:cNvPicPr preferRelativeResize="0"/>
          <p:nvPr/>
        </p:nvPicPr>
        <p:blipFill rotWithShape="1">
          <a:blip r:embed="rId3">
            <a:alphaModFix/>
          </a:blip>
          <a:srcRect b="0" l="0" r="0" t="0"/>
          <a:stretch/>
        </p:blipFill>
        <p:spPr>
          <a:xfrm>
            <a:off x="7788383" y="3429008"/>
            <a:ext cx="4197568" cy="2527766"/>
          </a:xfrm>
          <a:prstGeom prst="rect">
            <a:avLst/>
          </a:prstGeom>
          <a:noFill/>
          <a:ln>
            <a:noFill/>
          </a:ln>
        </p:spPr>
      </p:pic>
      <p:sp>
        <p:nvSpPr>
          <p:cNvPr id="978" name="Google Shape;978;p10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79" name="Google Shape;979;p10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0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How Do We Do It?</a:t>
            </a:r>
            <a:endParaRPr/>
          </a:p>
        </p:txBody>
      </p:sp>
      <p:sp>
        <p:nvSpPr>
          <p:cNvPr id="985" name="Google Shape;985;p109"/>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Git is a free and open source distributed version control system </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dk2"/>
                </a:solidFill>
                <a:latin typeface="Maven Pro"/>
                <a:ea typeface="Maven Pro"/>
                <a:cs typeface="Maven Pro"/>
                <a:sym typeface="Maven Pro"/>
              </a:rPr>
              <a:t>Handles everything from small to very large projects with</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accent5"/>
                </a:solidFill>
                <a:latin typeface="Maven Pro"/>
                <a:ea typeface="Maven Pro"/>
                <a:cs typeface="Maven Pro"/>
                <a:sym typeface="Maven Pro"/>
              </a:rPr>
              <a:t>speed</a:t>
            </a:r>
            <a:r>
              <a:rPr b="0" i="0" lang="en-GB" sz="2400" u="none" cap="none" strike="noStrike">
                <a:solidFill>
                  <a:schemeClr val="dk2"/>
                </a:solidFill>
                <a:latin typeface="Maven Pro"/>
                <a:ea typeface="Maven Pro"/>
                <a:cs typeface="Maven Pro"/>
                <a:sym typeface="Maven Pro"/>
              </a:rPr>
              <a:t> and </a:t>
            </a:r>
            <a:r>
              <a:rPr b="1" i="0" lang="en-GB" sz="2400" u="none" cap="none" strike="noStrike">
                <a:solidFill>
                  <a:schemeClr val="accent1"/>
                </a:solidFill>
                <a:latin typeface="Maven Pro"/>
                <a:ea typeface="Maven Pro"/>
                <a:cs typeface="Maven Pro"/>
                <a:sym typeface="Maven Pro"/>
              </a:rPr>
              <a:t>efficiency</a:t>
            </a:r>
            <a:endParaRPr b="0" i="0" sz="2400" u="none" cap="none" strike="noStrike">
              <a:solidFill>
                <a:schemeClr val="lt2"/>
              </a:solidFill>
              <a:latin typeface="Maven Pro"/>
              <a:ea typeface="Maven Pro"/>
              <a:cs typeface="Maven Pro"/>
              <a:sym typeface="Maven Pro"/>
            </a:endParaRPr>
          </a:p>
        </p:txBody>
      </p:sp>
      <p:sp>
        <p:nvSpPr>
          <p:cNvPr id="986" name="Google Shape;986;p109"/>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a:t>
            </a:r>
            <a:endParaRPr/>
          </a:p>
        </p:txBody>
      </p:sp>
      <p:sp>
        <p:nvSpPr>
          <p:cNvPr id="987" name="Google Shape;987;p10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88" name="Google Shape;988;p10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989" name="Google Shape;989;p109"/>
          <p:cNvPicPr preferRelativeResize="0"/>
          <p:nvPr/>
        </p:nvPicPr>
        <p:blipFill rotWithShape="1">
          <a:blip r:embed="rId3">
            <a:alphaModFix/>
          </a:blip>
          <a:srcRect b="0" l="0" r="0" t="0"/>
          <a:stretch/>
        </p:blipFill>
        <p:spPr>
          <a:xfrm>
            <a:off x="7788383" y="3429008"/>
            <a:ext cx="4197568" cy="25277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1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How Do We Do It?</a:t>
            </a:r>
            <a:endParaRPr/>
          </a:p>
        </p:txBody>
      </p:sp>
      <p:sp>
        <p:nvSpPr>
          <p:cNvPr id="995" name="Google Shape;995;p110"/>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Git is a free and open source distributed version control system </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Handles everything from small to very large projects with speed and efficiency </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Authentic content history of your source code.</a:t>
            </a:r>
            <a:endParaRPr b="0" i="0" sz="2400" u="none" cap="none" strike="noStrike">
              <a:solidFill>
                <a:schemeClr val="dk2"/>
              </a:solidFill>
              <a:latin typeface="Maven Pro"/>
              <a:ea typeface="Maven Pro"/>
              <a:cs typeface="Maven Pro"/>
              <a:sym typeface="Maven Pro"/>
            </a:endParaRPr>
          </a:p>
        </p:txBody>
      </p:sp>
      <p:sp>
        <p:nvSpPr>
          <p:cNvPr id="996" name="Google Shape;996;p11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a:t>
            </a:r>
            <a:endParaRPr/>
          </a:p>
        </p:txBody>
      </p:sp>
      <p:sp>
        <p:nvSpPr>
          <p:cNvPr id="997" name="Google Shape;997;p11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98" name="Google Shape;998;p11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999" name="Google Shape;999;p110"/>
          <p:cNvPicPr preferRelativeResize="0"/>
          <p:nvPr/>
        </p:nvPicPr>
        <p:blipFill rotWithShape="1">
          <a:blip r:embed="rId3">
            <a:alphaModFix/>
          </a:blip>
          <a:srcRect b="0" l="0" r="0" t="0"/>
          <a:stretch/>
        </p:blipFill>
        <p:spPr>
          <a:xfrm>
            <a:off x="7788383" y="3429008"/>
            <a:ext cx="4197568" cy="252776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VCS Landscape in 2021</a:t>
            </a:r>
            <a:endParaRPr/>
          </a:p>
        </p:txBody>
      </p:sp>
      <p:pic>
        <p:nvPicPr>
          <p:cNvPr id="1005" name="Google Shape;1005;p111"/>
          <p:cNvPicPr preferRelativeResize="0"/>
          <p:nvPr/>
        </p:nvPicPr>
        <p:blipFill rotWithShape="1">
          <a:blip r:embed="rId3">
            <a:alphaModFix/>
          </a:blip>
          <a:srcRect b="0" l="0" r="0" t="0"/>
          <a:stretch/>
        </p:blipFill>
        <p:spPr>
          <a:xfrm>
            <a:off x="2946400" y="1942100"/>
            <a:ext cx="6089330" cy="4712700"/>
          </a:xfrm>
          <a:prstGeom prst="rect">
            <a:avLst/>
          </a:prstGeom>
          <a:noFill/>
          <a:ln>
            <a:noFill/>
          </a:ln>
        </p:spPr>
      </p:pic>
      <p:sp>
        <p:nvSpPr>
          <p:cNvPr id="1006" name="Google Shape;1006;p11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07" name="Google Shape;1007;p11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1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Repository Hosting Services</a:t>
            </a:r>
            <a:endParaRPr/>
          </a:p>
        </p:txBody>
      </p:sp>
      <p:sp>
        <p:nvSpPr>
          <p:cNvPr id="1013" name="Google Shape;1013;p11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14" name="Google Shape;1014;p11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Repository Hosting Services</a:t>
            </a:r>
            <a:endParaRPr/>
          </a:p>
        </p:txBody>
      </p:sp>
      <p:sp>
        <p:nvSpPr>
          <p:cNvPr id="1020" name="Google Shape;1020;p11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sz="2400"/>
              <a:t>The difference between a repository hosting services and a version control system</a:t>
            </a:r>
            <a:endParaRPr b="1"/>
          </a:p>
        </p:txBody>
      </p:sp>
      <p:sp>
        <p:nvSpPr>
          <p:cNvPr id="1021" name="Google Shape;1021;p113"/>
          <p:cNvSpPr txBox="1"/>
          <p:nvPr>
            <p:ph idx="4294967295" type="body"/>
          </p:nvPr>
        </p:nvSpPr>
        <p:spPr>
          <a:xfrm>
            <a:off x="517200" y="2095433"/>
            <a:ext cx="106689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2100"/>
              </a:spcAft>
              <a:buSzPts val="1300"/>
              <a:buNone/>
            </a:pPr>
            <a:r>
              <a:rPr lang="en-GB" sz="2400">
                <a:solidFill>
                  <a:schemeClr val="dk2"/>
                </a:solidFill>
              </a:rPr>
              <a:t>Version control systems are the low level </a:t>
            </a:r>
            <a:r>
              <a:rPr b="1" lang="en-GB" sz="2400">
                <a:solidFill>
                  <a:schemeClr val="dk2"/>
                </a:solidFill>
              </a:rPr>
              <a:t>file and metadata manipulation tools</a:t>
            </a:r>
            <a:r>
              <a:rPr lang="en-GB" sz="2400">
                <a:solidFill>
                  <a:schemeClr val="dk2"/>
                </a:solidFill>
              </a:rPr>
              <a:t> that are used to </a:t>
            </a:r>
            <a:r>
              <a:rPr b="1" lang="en-GB" sz="2400">
                <a:solidFill>
                  <a:schemeClr val="dk2"/>
                </a:solidFill>
              </a:rPr>
              <a:t>manage</a:t>
            </a:r>
            <a:r>
              <a:rPr lang="en-GB" sz="2400">
                <a:solidFill>
                  <a:schemeClr val="dk2"/>
                </a:solidFill>
              </a:rPr>
              <a:t> the software development life cycle changes to a collection of source code files</a:t>
            </a:r>
            <a:endParaRPr sz="2400">
              <a:solidFill>
                <a:schemeClr val="dk2"/>
              </a:solidFill>
            </a:endParaRPr>
          </a:p>
        </p:txBody>
      </p:sp>
      <p:sp>
        <p:nvSpPr>
          <p:cNvPr id="1022" name="Google Shape;1022;p11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Repository Hosting Services</a:t>
            </a:r>
            <a:endParaRPr/>
          </a:p>
        </p:txBody>
      </p:sp>
      <p:sp>
        <p:nvSpPr>
          <p:cNvPr id="1028" name="Google Shape;1028;p11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sz="2400"/>
              <a:t>The difference between a repository hosting services and a version control system</a:t>
            </a:r>
            <a:endParaRPr b="1"/>
          </a:p>
        </p:txBody>
      </p:sp>
      <p:sp>
        <p:nvSpPr>
          <p:cNvPr id="1029" name="Google Shape;1029;p114"/>
          <p:cNvSpPr txBox="1"/>
          <p:nvPr>
            <p:ph idx="4294967295" type="body"/>
          </p:nvPr>
        </p:nvSpPr>
        <p:spPr>
          <a:xfrm>
            <a:off x="517200" y="2095433"/>
            <a:ext cx="106689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Version control systems are the low level </a:t>
            </a:r>
            <a:r>
              <a:rPr b="1" lang="en-GB" sz="2400">
                <a:solidFill>
                  <a:schemeClr val="accent6"/>
                </a:solidFill>
              </a:rPr>
              <a:t>file and metadata manipulation tools</a:t>
            </a:r>
            <a:r>
              <a:rPr lang="en-GB" sz="2400">
                <a:solidFill>
                  <a:schemeClr val="lt2"/>
                </a:solidFill>
              </a:rPr>
              <a:t> that are used to </a:t>
            </a:r>
            <a:r>
              <a:rPr b="1" lang="en-GB" sz="2400">
                <a:solidFill>
                  <a:schemeClr val="accent3"/>
                </a:solidFill>
              </a:rPr>
              <a:t>manage</a:t>
            </a:r>
            <a:r>
              <a:rPr lang="en-GB" sz="2400">
                <a:solidFill>
                  <a:schemeClr val="lt2"/>
                </a:solidFill>
              </a:rPr>
              <a:t> the software development life cycle changes to a collection of source code files</a:t>
            </a:r>
            <a:endParaRPr sz="2400">
              <a:solidFill>
                <a:schemeClr val="lt2"/>
              </a:solidFill>
            </a:endParaRPr>
          </a:p>
          <a:p>
            <a:pPr indent="0" lvl="0" marL="0" rtl="0" algn="l">
              <a:lnSpc>
                <a:spcPct val="115000"/>
              </a:lnSpc>
              <a:spcBef>
                <a:spcPts val="2100"/>
              </a:spcBef>
              <a:spcAft>
                <a:spcPts val="2100"/>
              </a:spcAft>
              <a:buSzPts val="1300"/>
              <a:buNone/>
            </a:pPr>
            <a:r>
              <a:rPr lang="en-GB" sz="2400">
                <a:solidFill>
                  <a:schemeClr val="dk2"/>
                </a:solidFill>
              </a:rPr>
              <a:t>Repository hosting services are network and/or web applications that wrap and enhance a version control system</a:t>
            </a:r>
            <a:endParaRPr sz="2400">
              <a:solidFill>
                <a:schemeClr val="dk2"/>
              </a:solidFill>
            </a:endParaRPr>
          </a:p>
        </p:txBody>
      </p:sp>
      <p:sp>
        <p:nvSpPr>
          <p:cNvPr id="1030" name="Google Shape;1030;p11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Repository Hosting Services</a:t>
            </a:r>
            <a:endParaRPr/>
          </a:p>
        </p:txBody>
      </p:sp>
      <p:sp>
        <p:nvSpPr>
          <p:cNvPr id="1036" name="Google Shape;1036;p11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sz="2400"/>
              <a:t>The difference between a repository hosting services and a version control system</a:t>
            </a:r>
            <a:endParaRPr b="1"/>
          </a:p>
        </p:txBody>
      </p:sp>
      <p:sp>
        <p:nvSpPr>
          <p:cNvPr id="1037" name="Google Shape;1037;p115"/>
          <p:cNvSpPr txBox="1"/>
          <p:nvPr>
            <p:ph idx="4294967295" type="body"/>
          </p:nvPr>
        </p:nvSpPr>
        <p:spPr>
          <a:xfrm>
            <a:off x="517200" y="2095433"/>
            <a:ext cx="106689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SzPts val="1300"/>
              <a:buNone/>
            </a:pPr>
            <a:r>
              <a:rPr lang="en-GB" sz="2400">
                <a:solidFill>
                  <a:schemeClr val="lt2"/>
                </a:solidFill>
              </a:rPr>
              <a:t>Version control systems are the low level </a:t>
            </a:r>
            <a:r>
              <a:rPr b="1" lang="en-GB" sz="2400">
                <a:solidFill>
                  <a:schemeClr val="accent6"/>
                </a:solidFill>
              </a:rPr>
              <a:t>file and metadata manipulation tools</a:t>
            </a:r>
            <a:r>
              <a:rPr lang="en-GB" sz="2400">
                <a:solidFill>
                  <a:schemeClr val="lt2"/>
                </a:solidFill>
              </a:rPr>
              <a:t> that are used to </a:t>
            </a:r>
            <a:r>
              <a:rPr b="1" lang="en-GB" sz="2400">
                <a:solidFill>
                  <a:schemeClr val="accent3"/>
                </a:solidFill>
              </a:rPr>
              <a:t>manage</a:t>
            </a:r>
            <a:r>
              <a:rPr lang="en-GB" sz="2400">
                <a:solidFill>
                  <a:schemeClr val="lt2"/>
                </a:solidFill>
              </a:rPr>
              <a:t> the software development life cycle changes to a collection of source code files</a:t>
            </a:r>
            <a:endParaRPr sz="2400">
              <a:solidFill>
                <a:schemeClr val="lt2"/>
              </a:solidFill>
            </a:endParaRPr>
          </a:p>
          <a:p>
            <a:pPr indent="0" lvl="0" marL="0" rtl="0" algn="l">
              <a:lnSpc>
                <a:spcPct val="115000"/>
              </a:lnSpc>
              <a:spcBef>
                <a:spcPts val="2100"/>
              </a:spcBef>
              <a:spcAft>
                <a:spcPts val="0"/>
              </a:spcAft>
              <a:buSzPts val="1300"/>
              <a:buNone/>
            </a:pPr>
            <a:r>
              <a:rPr lang="en-GB" sz="2400">
                <a:solidFill>
                  <a:schemeClr val="lt2"/>
                </a:solidFill>
              </a:rPr>
              <a:t>Repository hosting services are network and/or web applications that wrap and enhance a version control system</a:t>
            </a:r>
            <a:endParaRPr sz="2400">
              <a:solidFill>
                <a:schemeClr val="lt2"/>
              </a:solidFill>
            </a:endParaRPr>
          </a:p>
          <a:p>
            <a:pPr indent="0" lvl="0" marL="0" rtl="0" algn="l">
              <a:lnSpc>
                <a:spcPct val="115000"/>
              </a:lnSpc>
              <a:spcBef>
                <a:spcPts val="2100"/>
              </a:spcBef>
              <a:spcAft>
                <a:spcPts val="2100"/>
              </a:spcAft>
              <a:buClr>
                <a:schemeClr val="dk1"/>
              </a:buClr>
              <a:buSzPts val="1300"/>
              <a:buFont typeface="Arial"/>
              <a:buNone/>
            </a:pPr>
            <a:r>
              <a:rPr lang="en-GB" sz="2400">
                <a:solidFill>
                  <a:schemeClr val="dk2"/>
                </a:solidFill>
              </a:rPr>
              <a:t>You cannot fully utilise a repository hosting service without using an underlying version control system</a:t>
            </a:r>
            <a:endParaRPr sz="2400">
              <a:solidFill>
                <a:schemeClr val="dk2"/>
              </a:solidFill>
            </a:endParaRPr>
          </a:p>
        </p:txBody>
      </p:sp>
      <p:sp>
        <p:nvSpPr>
          <p:cNvPr id="1038" name="Google Shape;1038;p11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Repository Hosting Services</a:t>
            </a:r>
            <a:endParaRPr/>
          </a:p>
        </p:txBody>
      </p:sp>
      <p:sp>
        <p:nvSpPr>
          <p:cNvPr id="1044" name="Google Shape;1044;p11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b="1" lang="en-GB" sz="2400"/>
              <a:t>Factors to consider when choosing a Repository Hosting Service</a:t>
            </a:r>
            <a:endParaRPr b="1" sz="2400"/>
          </a:p>
          <a:p>
            <a:pPr indent="0" lvl="0" marL="0" rtl="0" algn="l">
              <a:lnSpc>
                <a:spcPct val="100000"/>
              </a:lnSpc>
              <a:spcBef>
                <a:spcPts val="0"/>
              </a:spcBef>
              <a:spcAft>
                <a:spcPts val="0"/>
              </a:spcAft>
              <a:buSzPts val="1100"/>
              <a:buNone/>
            </a:pPr>
            <a:r>
              <a:t/>
            </a:r>
            <a:endParaRPr b="1" sz="2400"/>
          </a:p>
          <a:p>
            <a:pPr indent="0" lvl="0" marL="0" rtl="0" algn="l">
              <a:lnSpc>
                <a:spcPct val="100000"/>
              </a:lnSpc>
              <a:spcBef>
                <a:spcPts val="0"/>
              </a:spcBef>
              <a:spcAft>
                <a:spcPts val="0"/>
              </a:spcAft>
              <a:buSzPts val="2100"/>
              <a:buNone/>
            </a:pPr>
            <a:r>
              <a:t/>
            </a:r>
            <a:endParaRPr b="1" sz="2400"/>
          </a:p>
        </p:txBody>
      </p:sp>
      <p:sp>
        <p:nvSpPr>
          <p:cNvPr id="1045" name="Google Shape;1045;p116"/>
          <p:cNvSpPr txBox="1"/>
          <p:nvPr>
            <p:ph idx="4294967295" type="body"/>
          </p:nvPr>
        </p:nvSpPr>
        <p:spPr>
          <a:xfrm>
            <a:off x="517200" y="2095433"/>
            <a:ext cx="10668900" cy="4555200"/>
          </a:xfrm>
          <a:prstGeom prst="rect">
            <a:avLst/>
          </a:prstGeom>
          <a:noFill/>
          <a:ln>
            <a:noFill/>
          </a:ln>
        </p:spPr>
        <p:txBody>
          <a:bodyPr anchorCtr="0" anchor="t" bIns="120000" lIns="120000" spcFirstLastPara="1" rIns="120000" wrap="square" tIns="120000">
            <a:noAutofit/>
          </a:bodyPr>
          <a:lstStyle/>
          <a:p>
            <a:pPr indent="0" lvl="0" marL="0" rtl="0" algn="l">
              <a:lnSpc>
                <a:spcPct val="115000"/>
              </a:lnSpc>
              <a:spcBef>
                <a:spcPts val="0"/>
              </a:spcBef>
              <a:spcAft>
                <a:spcPts val="0"/>
              </a:spcAft>
              <a:buNone/>
            </a:pPr>
            <a:r>
              <a:rPr lang="en-GB" sz="2400">
                <a:solidFill>
                  <a:schemeClr val="lt2"/>
                </a:solidFill>
              </a:rPr>
              <a:t>Supported version control systems</a:t>
            </a:r>
            <a:endParaRPr sz="2400">
              <a:solidFill>
                <a:schemeClr val="lt2"/>
              </a:solidFill>
            </a:endParaRPr>
          </a:p>
          <a:p>
            <a:pPr indent="0" lvl="0" marL="0" rtl="0" algn="l">
              <a:lnSpc>
                <a:spcPct val="115000"/>
              </a:lnSpc>
              <a:spcBef>
                <a:spcPts val="2100"/>
              </a:spcBef>
              <a:spcAft>
                <a:spcPts val="0"/>
              </a:spcAft>
              <a:buNone/>
            </a:pPr>
            <a:r>
              <a:rPr lang="en-GB" sz="2400">
                <a:solidFill>
                  <a:schemeClr val="lt2"/>
                </a:solidFill>
              </a:rPr>
              <a:t>Team size and access control</a:t>
            </a:r>
            <a:endParaRPr sz="2400">
              <a:solidFill>
                <a:schemeClr val="lt2"/>
              </a:solidFill>
            </a:endParaRPr>
          </a:p>
          <a:p>
            <a:pPr indent="0" lvl="0" marL="0" rtl="0" algn="l">
              <a:lnSpc>
                <a:spcPct val="115000"/>
              </a:lnSpc>
              <a:spcBef>
                <a:spcPts val="2100"/>
              </a:spcBef>
              <a:spcAft>
                <a:spcPts val="0"/>
              </a:spcAft>
              <a:buNone/>
            </a:pPr>
            <a:r>
              <a:rPr lang="en-GB" sz="2400">
                <a:solidFill>
                  <a:schemeClr val="lt2"/>
                </a:solidFill>
              </a:rPr>
              <a:t>Release schedule</a:t>
            </a:r>
            <a:endParaRPr sz="2400">
              <a:solidFill>
                <a:schemeClr val="lt2"/>
              </a:solidFill>
            </a:endParaRPr>
          </a:p>
          <a:p>
            <a:pPr indent="0" lvl="0" marL="0" rtl="0" algn="l">
              <a:lnSpc>
                <a:spcPct val="115000"/>
              </a:lnSpc>
              <a:spcBef>
                <a:spcPts val="2100"/>
              </a:spcBef>
              <a:spcAft>
                <a:spcPts val="0"/>
              </a:spcAft>
              <a:buNone/>
            </a:pPr>
            <a:r>
              <a:rPr lang="en-GB" sz="2400">
                <a:solidFill>
                  <a:schemeClr val="lt2"/>
                </a:solidFill>
              </a:rPr>
              <a:t>Project size and data storage</a:t>
            </a:r>
            <a:endParaRPr sz="2400">
              <a:solidFill>
                <a:schemeClr val="lt2"/>
              </a:solidFill>
            </a:endParaRPr>
          </a:p>
          <a:p>
            <a:pPr indent="0" lvl="0" marL="0" rtl="0" algn="l">
              <a:lnSpc>
                <a:spcPct val="115000"/>
              </a:lnSpc>
              <a:spcBef>
                <a:spcPts val="2100"/>
              </a:spcBef>
              <a:spcAft>
                <a:spcPts val="2100"/>
              </a:spcAft>
              <a:buNone/>
            </a:pPr>
            <a:r>
              <a:rPr lang="en-GB" sz="2400">
                <a:solidFill>
                  <a:schemeClr val="lt2"/>
                </a:solidFill>
              </a:rPr>
              <a:t>External tools and 3rd party integrations</a:t>
            </a:r>
            <a:endParaRPr sz="2400">
              <a:solidFill>
                <a:schemeClr val="lt2"/>
              </a:solidFill>
            </a:endParaRPr>
          </a:p>
        </p:txBody>
      </p:sp>
      <p:sp>
        <p:nvSpPr>
          <p:cNvPr id="1046" name="Google Shape;1046;p11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Concepts of Version Control</a:t>
            </a:r>
            <a:endParaRPr/>
          </a:p>
        </p:txBody>
      </p:sp>
      <p:sp>
        <p:nvSpPr>
          <p:cNvPr id="704" name="Google Shape;704;p8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05" name="Google Shape;705;p8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Popular Repository Hosting Services</a:t>
            </a:r>
            <a:endParaRPr/>
          </a:p>
        </p:txBody>
      </p:sp>
      <p:pic>
        <p:nvPicPr>
          <p:cNvPr id="1052" name="Google Shape;1052;p117"/>
          <p:cNvPicPr preferRelativeResize="0"/>
          <p:nvPr/>
        </p:nvPicPr>
        <p:blipFill rotWithShape="1">
          <a:blip r:embed="rId3">
            <a:alphaModFix/>
          </a:blip>
          <a:srcRect b="0" l="0" r="0" t="0"/>
          <a:stretch/>
        </p:blipFill>
        <p:spPr>
          <a:xfrm>
            <a:off x="5415849" y="1777995"/>
            <a:ext cx="6505868" cy="937800"/>
          </a:xfrm>
          <a:prstGeom prst="rect">
            <a:avLst/>
          </a:prstGeom>
          <a:noFill/>
          <a:ln>
            <a:noFill/>
          </a:ln>
        </p:spPr>
      </p:pic>
      <p:pic>
        <p:nvPicPr>
          <p:cNvPr id="1053" name="Google Shape;1053;p117"/>
          <p:cNvPicPr preferRelativeResize="0"/>
          <p:nvPr/>
        </p:nvPicPr>
        <p:blipFill rotWithShape="1">
          <a:blip r:embed="rId4">
            <a:alphaModFix/>
          </a:blip>
          <a:srcRect b="22676" l="8727" r="8153" t="23967"/>
          <a:stretch/>
        </p:blipFill>
        <p:spPr>
          <a:xfrm>
            <a:off x="295200" y="4371300"/>
            <a:ext cx="5715901" cy="2063932"/>
          </a:xfrm>
          <a:prstGeom prst="rect">
            <a:avLst/>
          </a:prstGeom>
          <a:noFill/>
          <a:ln>
            <a:noFill/>
          </a:ln>
        </p:spPr>
      </p:pic>
      <p:pic>
        <p:nvPicPr>
          <p:cNvPr id="1054" name="Google Shape;1054;p117"/>
          <p:cNvPicPr preferRelativeResize="0"/>
          <p:nvPr/>
        </p:nvPicPr>
        <p:blipFill rotWithShape="1">
          <a:blip r:embed="rId5">
            <a:alphaModFix/>
          </a:blip>
          <a:srcRect b="0" l="0" r="0" t="0"/>
          <a:stretch/>
        </p:blipFill>
        <p:spPr>
          <a:xfrm>
            <a:off x="6315904" y="3321000"/>
            <a:ext cx="4705778" cy="2941111"/>
          </a:xfrm>
          <a:prstGeom prst="rect">
            <a:avLst/>
          </a:prstGeom>
          <a:noFill/>
          <a:ln>
            <a:noFill/>
          </a:ln>
        </p:spPr>
      </p:pic>
      <p:pic>
        <p:nvPicPr>
          <p:cNvPr id="1055" name="Google Shape;1055;p117"/>
          <p:cNvPicPr preferRelativeResize="0"/>
          <p:nvPr/>
        </p:nvPicPr>
        <p:blipFill rotWithShape="1">
          <a:blip r:embed="rId6">
            <a:alphaModFix/>
          </a:blip>
          <a:srcRect b="0" l="0" r="0" t="0"/>
          <a:stretch/>
        </p:blipFill>
        <p:spPr>
          <a:xfrm>
            <a:off x="1654551" y="1434900"/>
            <a:ext cx="2997200" cy="2717800"/>
          </a:xfrm>
          <a:prstGeom prst="rect">
            <a:avLst/>
          </a:prstGeom>
          <a:noFill/>
          <a:ln>
            <a:noFill/>
          </a:ln>
        </p:spPr>
      </p:pic>
      <p:sp>
        <p:nvSpPr>
          <p:cNvPr id="1056" name="Google Shape;1056;p11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57" name="Google Shape;1057;p11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1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700"/>
              <a:buNone/>
            </a:pPr>
            <a:r>
              <a:rPr lang="en-GB"/>
              <a:t>Git Workflows</a:t>
            </a:r>
            <a:endParaRPr/>
          </a:p>
        </p:txBody>
      </p:sp>
      <p:sp>
        <p:nvSpPr>
          <p:cNvPr id="1063" name="Google Shape;1063;p11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64" name="Google Shape;1064;p11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9"/>
          <p:cNvSpPr txBox="1"/>
          <p:nvPr>
            <p:ph idx="4294967295" type="body"/>
          </p:nvPr>
        </p:nvSpPr>
        <p:spPr>
          <a:xfrm>
            <a:off x="517200" y="1943033"/>
            <a:ext cx="7541100" cy="455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300"/>
              <a:buNone/>
            </a:pPr>
            <a:r>
              <a:rPr lang="en-GB" sz="2400">
                <a:solidFill>
                  <a:schemeClr val="lt2"/>
                </a:solidFill>
              </a:rPr>
              <a:t>Git is the most commonly used version control system today. A </a:t>
            </a:r>
            <a:r>
              <a:rPr b="1" lang="en-GB" sz="2400">
                <a:solidFill>
                  <a:schemeClr val="accent5"/>
                </a:solidFill>
              </a:rPr>
              <a:t>Git workflow</a:t>
            </a:r>
            <a:r>
              <a:rPr lang="en-GB" sz="2400">
                <a:solidFill>
                  <a:schemeClr val="lt2"/>
                </a:solidFill>
              </a:rPr>
              <a:t> is a recipe or </a:t>
            </a:r>
            <a:r>
              <a:rPr b="1" lang="en-GB" sz="2400">
                <a:solidFill>
                  <a:schemeClr val="accent4"/>
                </a:solidFill>
              </a:rPr>
              <a:t>recommendation for how to use Git</a:t>
            </a:r>
            <a:r>
              <a:rPr lang="en-GB" sz="2400">
                <a:solidFill>
                  <a:schemeClr val="lt2"/>
                </a:solidFill>
              </a:rPr>
              <a:t> to accomplish work in a consistent and productive manner. </a:t>
            </a:r>
            <a:endParaRPr sz="2400">
              <a:solidFill>
                <a:schemeClr val="lt2"/>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sp>
        <p:nvSpPr>
          <p:cNvPr id="1070" name="Google Shape;1070;p11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pic>
        <p:nvPicPr>
          <p:cNvPr id="1071" name="Google Shape;1071;p119"/>
          <p:cNvPicPr preferRelativeResize="0"/>
          <p:nvPr/>
        </p:nvPicPr>
        <p:blipFill rotWithShape="1">
          <a:blip r:embed="rId3">
            <a:alphaModFix/>
          </a:blip>
          <a:srcRect b="0" l="0" r="0" t="0"/>
          <a:stretch/>
        </p:blipFill>
        <p:spPr>
          <a:xfrm>
            <a:off x="8261600" y="1942100"/>
            <a:ext cx="3551703" cy="4712699"/>
          </a:xfrm>
          <a:prstGeom prst="rect">
            <a:avLst/>
          </a:prstGeom>
          <a:noFill/>
          <a:ln>
            <a:noFill/>
          </a:ln>
        </p:spPr>
      </p:pic>
      <p:sp>
        <p:nvSpPr>
          <p:cNvPr id="1072" name="Google Shape;1072;p11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73" name="Google Shape;1073;p11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20"/>
          <p:cNvSpPr txBox="1"/>
          <p:nvPr>
            <p:ph idx="4294967295" type="body"/>
          </p:nvPr>
        </p:nvSpPr>
        <p:spPr>
          <a:xfrm>
            <a:off x="517200" y="1943033"/>
            <a:ext cx="7541100" cy="455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300"/>
              <a:buNone/>
            </a:pPr>
            <a:r>
              <a:rPr lang="en-GB" sz="2400"/>
              <a:t>Git is the most commonly used version control system today. A Git workflow is a recipe or recommendation for how to use Git to accomplish work in a consistent and productive manner. </a:t>
            </a:r>
            <a:endParaRPr sz="2400"/>
          </a:p>
          <a:p>
            <a:pPr indent="0" lvl="0" marL="0" rtl="0" algn="l">
              <a:lnSpc>
                <a:spcPct val="115000"/>
              </a:lnSpc>
              <a:spcBef>
                <a:spcPts val="2100"/>
              </a:spcBef>
              <a:spcAft>
                <a:spcPts val="2100"/>
              </a:spcAft>
              <a:buSzPts val="1300"/>
              <a:buNone/>
            </a:pPr>
            <a:r>
              <a:rPr b="1" lang="en-GB" sz="2400">
                <a:solidFill>
                  <a:schemeClr val="accent5"/>
                </a:solidFill>
              </a:rPr>
              <a:t>Git workflows</a:t>
            </a:r>
            <a:r>
              <a:rPr lang="en-GB" sz="2400">
                <a:solidFill>
                  <a:schemeClr val="lt2"/>
                </a:solidFill>
              </a:rPr>
              <a:t> encourage developers and DevOps teams to </a:t>
            </a:r>
            <a:r>
              <a:rPr b="1" lang="en-GB" sz="2400">
                <a:solidFill>
                  <a:schemeClr val="accent1"/>
                </a:solidFill>
              </a:rPr>
              <a:t>leverage Git</a:t>
            </a:r>
            <a:r>
              <a:rPr lang="en-GB" sz="2400">
                <a:solidFill>
                  <a:schemeClr val="accent1"/>
                </a:solidFill>
              </a:rPr>
              <a:t> </a:t>
            </a:r>
            <a:r>
              <a:rPr b="1" lang="en-GB" sz="2400">
                <a:solidFill>
                  <a:schemeClr val="accent6"/>
                </a:solidFill>
              </a:rPr>
              <a:t>effectively</a:t>
            </a:r>
            <a:r>
              <a:rPr lang="en-GB" sz="2400">
                <a:solidFill>
                  <a:schemeClr val="lt2"/>
                </a:solidFill>
              </a:rPr>
              <a:t> and </a:t>
            </a:r>
            <a:r>
              <a:rPr b="1" lang="en-GB" sz="2400">
                <a:solidFill>
                  <a:schemeClr val="accent2"/>
                </a:solidFill>
              </a:rPr>
              <a:t>consistently</a:t>
            </a:r>
            <a:r>
              <a:rPr lang="en-GB" sz="2400">
                <a:solidFill>
                  <a:schemeClr val="lt2"/>
                </a:solidFill>
              </a:rPr>
              <a:t>.</a:t>
            </a:r>
            <a:endParaRPr sz="2400">
              <a:solidFill>
                <a:schemeClr val="lt2"/>
              </a:solidFill>
            </a:endParaRPr>
          </a:p>
        </p:txBody>
      </p:sp>
      <p:sp>
        <p:nvSpPr>
          <p:cNvPr id="1079" name="Google Shape;1079;p12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pic>
        <p:nvPicPr>
          <p:cNvPr id="1080" name="Google Shape;1080;p120"/>
          <p:cNvPicPr preferRelativeResize="0"/>
          <p:nvPr/>
        </p:nvPicPr>
        <p:blipFill rotWithShape="1">
          <a:blip r:embed="rId3">
            <a:alphaModFix/>
          </a:blip>
          <a:srcRect b="0" l="0" r="0" t="0"/>
          <a:stretch/>
        </p:blipFill>
        <p:spPr>
          <a:xfrm>
            <a:off x="8261600" y="1942100"/>
            <a:ext cx="3551703" cy="4712699"/>
          </a:xfrm>
          <a:prstGeom prst="rect">
            <a:avLst/>
          </a:prstGeom>
          <a:noFill/>
          <a:ln>
            <a:noFill/>
          </a:ln>
        </p:spPr>
      </p:pic>
      <p:sp>
        <p:nvSpPr>
          <p:cNvPr id="1081" name="Google Shape;1081;p12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82" name="Google Shape;1082;p12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21"/>
          <p:cNvSpPr txBox="1"/>
          <p:nvPr>
            <p:ph idx="4294967295" type="body"/>
          </p:nvPr>
        </p:nvSpPr>
        <p:spPr>
          <a:xfrm>
            <a:off x="517200" y="1943033"/>
            <a:ext cx="11145300" cy="593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2100"/>
              </a:spcAft>
              <a:buSzPts val="1300"/>
              <a:buNone/>
            </a:pPr>
            <a:r>
              <a:rPr lang="en-GB" sz="2400">
                <a:solidFill>
                  <a:schemeClr val="lt2"/>
                </a:solidFill>
              </a:rPr>
              <a:t>It is a version control management practice where developers </a:t>
            </a:r>
            <a:r>
              <a:rPr b="1" lang="en-GB" sz="2400">
                <a:solidFill>
                  <a:schemeClr val="accent5"/>
                </a:solidFill>
              </a:rPr>
              <a:t>merge small, frequent updates to a core “trunk”</a:t>
            </a:r>
            <a:r>
              <a:rPr lang="en-GB" sz="2400">
                <a:solidFill>
                  <a:schemeClr val="lt2"/>
                </a:solidFill>
              </a:rPr>
              <a:t> or master/main branch. It’s a </a:t>
            </a:r>
            <a:r>
              <a:rPr b="1" lang="en-GB" sz="2400">
                <a:solidFill>
                  <a:schemeClr val="accent2"/>
                </a:solidFill>
              </a:rPr>
              <a:t>common practice among DevOps teams</a:t>
            </a:r>
            <a:r>
              <a:rPr lang="en-GB" sz="2400">
                <a:solidFill>
                  <a:schemeClr val="lt2"/>
                </a:solidFill>
              </a:rPr>
              <a:t> and part of the DevOps lifecycle since it </a:t>
            </a:r>
            <a:r>
              <a:rPr b="1" lang="en-GB" sz="2400">
                <a:solidFill>
                  <a:schemeClr val="accent6"/>
                </a:solidFill>
              </a:rPr>
              <a:t>streamlines merging and integration phases</a:t>
            </a:r>
            <a:r>
              <a:rPr lang="en-GB" sz="2400">
                <a:solidFill>
                  <a:schemeClr val="lt2"/>
                </a:solidFill>
              </a:rPr>
              <a:t>. Sources such as Atlassian claim that “trunk-based development is a </a:t>
            </a:r>
            <a:r>
              <a:rPr b="1" lang="en-GB" sz="2400">
                <a:solidFill>
                  <a:schemeClr val="accent4"/>
                </a:solidFill>
              </a:rPr>
              <a:t>required practice of CI/CD</a:t>
            </a:r>
            <a:r>
              <a:rPr lang="en-GB" sz="2400">
                <a:solidFill>
                  <a:schemeClr val="lt2"/>
                </a:solidFill>
              </a:rPr>
              <a:t>.”</a:t>
            </a:r>
            <a:r>
              <a:rPr baseline="30000" lang="en-GB" sz="2400">
                <a:solidFill>
                  <a:schemeClr val="lt2"/>
                </a:solidFill>
              </a:rPr>
              <a:t>[1]</a:t>
            </a:r>
            <a:r>
              <a:rPr lang="en-GB" sz="2400">
                <a:solidFill>
                  <a:schemeClr val="lt2"/>
                </a:solidFill>
              </a:rPr>
              <a:t> </a:t>
            </a:r>
            <a:endParaRPr sz="2400">
              <a:solidFill>
                <a:schemeClr val="lt2"/>
              </a:solidFill>
            </a:endParaRPr>
          </a:p>
        </p:txBody>
      </p:sp>
      <p:sp>
        <p:nvSpPr>
          <p:cNvPr id="1088" name="Google Shape;1088;p121"/>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Trunk-based development</a:t>
            </a:r>
            <a:endParaRPr/>
          </a:p>
        </p:txBody>
      </p:sp>
      <p:sp>
        <p:nvSpPr>
          <p:cNvPr id="1089" name="Google Shape;1089;p12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pic>
        <p:nvPicPr>
          <p:cNvPr id="1090" name="Google Shape;1090;p121"/>
          <p:cNvPicPr preferRelativeResize="0"/>
          <p:nvPr/>
        </p:nvPicPr>
        <p:blipFill rotWithShape="1">
          <a:blip r:embed="rId3">
            <a:alphaModFix/>
          </a:blip>
          <a:srcRect b="0" l="0" r="0" t="0"/>
          <a:stretch/>
        </p:blipFill>
        <p:spPr>
          <a:xfrm>
            <a:off x="465600" y="4757000"/>
            <a:ext cx="11260803" cy="1952100"/>
          </a:xfrm>
          <a:prstGeom prst="rect">
            <a:avLst/>
          </a:prstGeom>
          <a:noFill/>
          <a:ln>
            <a:noFill/>
          </a:ln>
        </p:spPr>
      </p:pic>
      <p:sp>
        <p:nvSpPr>
          <p:cNvPr id="1091" name="Google Shape;1091;p121"/>
          <p:cNvSpPr txBox="1"/>
          <p:nvPr>
            <p:ph idx="4294967295" type="body"/>
          </p:nvPr>
        </p:nvSpPr>
        <p:spPr>
          <a:xfrm>
            <a:off x="517200" y="6465300"/>
            <a:ext cx="6609300" cy="430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2100"/>
              </a:spcAft>
              <a:buSzPts val="1300"/>
              <a:buNone/>
            </a:pPr>
            <a:r>
              <a:rPr lang="en-GB" sz="1600">
                <a:solidFill>
                  <a:schemeClr val="lt2"/>
                </a:solidFill>
              </a:rPr>
              <a:t>[1] - </a:t>
            </a:r>
            <a:r>
              <a:rPr lang="en-GB" sz="1600" u="sng">
                <a:solidFill>
                  <a:schemeClr val="lt2"/>
                </a:solidFill>
                <a:hlinkClick r:id="rId4">
                  <a:extLst>
                    <a:ext uri="{A12FA001-AC4F-418D-AE19-62706E023703}">
                      <ahyp:hlinkClr val="tx"/>
                    </a:ext>
                  </a:extLst>
                </a:hlinkClick>
              </a:rPr>
              <a:t>ATLASSIAN CI/CD: Trunk-based development</a:t>
            </a:r>
            <a:endParaRPr sz="1600">
              <a:solidFill>
                <a:schemeClr val="lt2"/>
              </a:solidFill>
            </a:endParaRPr>
          </a:p>
        </p:txBody>
      </p:sp>
      <p:sp>
        <p:nvSpPr>
          <p:cNvPr id="1092" name="Google Shape;1092;p12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093" name="Google Shape;1093;p12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2"/>
          <p:cNvSpPr txBox="1"/>
          <p:nvPr>
            <p:ph idx="4294967295" type="body"/>
          </p:nvPr>
        </p:nvSpPr>
        <p:spPr>
          <a:xfrm>
            <a:off x="517200" y="1962933"/>
            <a:ext cx="11145300" cy="449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2100"/>
              </a:spcAft>
              <a:buSzPts val="1300"/>
              <a:buNone/>
            </a:pPr>
            <a:r>
              <a:rPr lang="en-GB" sz="2400">
                <a:solidFill>
                  <a:schemeClr val="lt2"/>
                </a:solidFill>
              </a:rPr>
              <a:t>The Feature Branch Workflow assumes a central repository, and </a:t>
            </a:r>
            <a:r>
              <a:rPr b="1" lang="en-GB" sz="2400">
                <a:solidFill>
                  <a:schemeClr val="accent2"/>
                </a:solidFill>
              </a:rPr>
              <a:t>master/main represents the official project history</a:t>
            </a:r>
            <a:r>
              <a:rPr lang="en-GB" sz="2400">
                <a:solidFill>
                  <a:schemeClr val="lt2"/>
                </a:solidFill>
              </a:rPr>
              <a:t>. Instead of committing directly on their local master/main branch, </a:t>
            </a:r>
            <a:r>
              <a:rPr b="1" lang="en-GB" sz="2400">
                <a:solidFill>
                  <a:schemeClr val="accent6"/>
                </a:solidFill>
              </a:rPr>
              <a:t>developers create a new branch every time they start work on a new feature.</a:t>
            </a:r>
            <a:endParaRPr b="1" sz="2400">
              <a:solidFill>
                <a:schemeClr val="accent6"/>
              </a:solidFill>
            </a:endParaRPr>
          </a:p>
        </p:txBody>
      </p:sp>
      <p:sp>
        <p:nvSpPr>
          <p:cNvPr id="1099" name="Google Shape;1099;p12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Feature branch</a:t>
            </a:r>
            <a:endParaRPr/>
          </a:p>
        </p:txBody>
      </p:sp>
      <p:sp>
        <p:nvSpPr>
          <p:cNvPr id="1100" name="Google Shape;1100;p12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pic>
        <p:nvPicPr>
          <p:cNvPr id="1101" name="Google Shape;1101;p122"/>
          <p:cNvPicPr preferRelativeResize="0"/>
          <p:nvPr/>
        </p:nvPicPr>
        <p:blipFill rotWithShape="1">
          <a:blip r:embed="rId3">
            <a:alphaModFix/>
          </a:blip>
          <a:srcRect b="0" l="0" r="0" t="0"/>
          <a:stretch/>
        </p:blipFill>
        <p:spPr>
          <a:xfrm>
            <a:off x="2009751" y="4428633"/>
            <a:ext cx="8172501" cy="2300567"/>
          </a:xfrm>
          <a:prstGeom prst="rect">
            <a:avLst/>
          </a:prstGeom>
          <a:noFill/>
          <a:ln>
            <a:noFill/>
          </a:ln>
        </p:spPr>
      </p:pic>
      <p:sp>
        <p:nvSpPr>
          <p:cNvPr id="1102" name="Google Shape;1102;p12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03" name="Google Shape;1103;p12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3"/>
          <p:cNvSpPr txBox="1"/>
          <p:nvPr>
            <p:ph idx="4294967295" type="body"/>
          </p:nvPr>
        </p:nvSpPr>
        <p:spPr>
          <a:xfrm>
            <a:off x="517200" y="1962933"/>
            <a:ext cx="11145300" cy="449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2100"/>
              </a:spcAft>
              <a:buSzPts val="1300"/>
              <a:buNone/>
            </a:pPr>
            <a:r>
              <a:rPr lang="en-GB" sz="2400">
                <a:solidFill>
                  <a:schemeClr val="lt2"/>
                </a:solidFill>
              </a:rPr>
              <a:t>The </a:t>
            </a:r>
            <a:r>
              <a:rPr b="1" lang="en-GB" sz="2400">
                <a:solidFill>
                  <a:schemeClr val="accent2"/>
                </a:solidFill>
              </a:rPr>
              <a:t>develop branch</a:t>
            </a:r>
            <a:r>
              <a:rPr lang="en-GB" sz="2400">
                <a:solidFill>
                  <a:schemeClr val="lt2"/>
                </a:solidFill>
              </a:rPr>
              <a:t> reflects the state with the latest development changes for the next release. Developers </a:t>
            </a:r>
            <a:r>
              <a:rPr b="1" lang="en-GB" sz="2400">
                <a:solidFill>
                  <a:schemeClr val="accent6"/>
                </a:solidFill>
              </a:rPr>
              <a:t>create branches from the develop branch</a:t>
            </a:r>
            <a:r>
              <a:rPr lang="en-GB" sz="2400">
                <a:solidFill>
                  <a:schemeClr val="lt2"/>
                </a:solidFill>
              </a:rPr>
              <a:t> and work on new features. Once the feature is ready, it is tested, </a:t>
            </a:r>
            <a:r>
              <a:rPr b="1" lang="en-GB" sz="2400">
                <a:solidFill>
                  <a:schemeClr val="accent5"/>
                </a:solidFill>
              </a:rPr>
              <a:t>merged and tested with the develop branch</a:t>
            </a:r>
            <a:r>
              <a:rPr lang="en-GB" sz="2400">
                <a:solidFill>
                  <a:schemeClr val="lt2"/>
                </a:solidFill>
              </a:rPr>
              <a:t>, and </a:t>
            </a:r>
            <a:r>
              <a:rPr b="1" lang="en-GB" sz="2400">
                <a:solidFill>
                  <a:srgbClr val="EB2629"/>
                </a:solidFill>
              </a:rPr>
              <a:t>then merged with master</a:t>
            </a:r>
            <a:r>
              <a:rPr lang="en-GB" sz="2400">
                <a:solidFill>
                  <a:schemeClr val="lt2"/>
                </a:solidFill>
              </a:rPr>
              <a:t>.</a:t>
            </a:r>
            <a:endParaRPr b="1" sz="2400">
              <a:solidFill>
                <a:schemeClr val="accent6"/>
              </a:solidFill>
            </a:endParaRPr>
          </a:p>
        </p:txBody>
      </p:sp>
      <p:sp>
        <p:nvSpPr>
          <p:cNvPr id="1109" name="Google Shape;1109;p12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Feature workflow with develop branch</a:t>
            </a:r>
            <a:endParaRPr/>
          </a:p>
        </p:txBody>
      </p:sp>
      <p:sp>
        <p:nvSpPr>
          <p:cNvPr id="1110" name="Google Shape;1110;p12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pic>
        <p:nvPicPr>
          <p:cNvPr id="1111" name="Google Shape;1111;p123"/>
          <p:cNvPicPr preferRelativeResize="0"/>
          <p:nvPr/>
        </p:nvPicPr>
        <p:blipFill rotWithShape="1">
          <a:blip r:embed="rId3">
            <a:alphaModFix/>
          </a:blip>
          <a:srcRect b="0" l="0" r="0" t="0"/>
          <a:stretch/>
        </p:blipFill>
        <p:spPr>
          <a:xfrm>
            <a:off x="2183633" y="3767167"/>
            <a:ext cx="7824732" cy="2998067"/>
          </a:xfrm>
          <a:prstGeom prst="rect">
            <a:avLst/>
          </a:prstGeom>
          <a:noFill/>
          <a:ln>
            <a:noFill/>
          </a:ln>
        </p:spPr>
      </p:pic>
      <p:sp>
        <p:nvSpPr>
          <p:cNvPr id="1112" name="Google Shape;1112;p12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13" name="Google Shape;1113;p12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124"/>
          <p:cNvPicPr preferRelativeResize="0"/>
          <p:nvPr/>
        </p:nvPicPr>
        <p:blipFill rotWithShape="1">
          <a:blip r:embed="rId3">
            <a:alphaModFix/>
          </a:blip>
          <a:srcRect b="0" l="0" r="0" t="0"/>
          <a:stretch/>
        </p:blipFill>
        <p:spPr>
          <a:xfrm>
            <a:off x="3258625" y="3791075"/>
            <a:ext cx="6521300" cy="3036975"/>
          </a:xfrm>
          <a:prstGeom prst="rect">
            <a:avLst/>
          </a:prstGeom>
          <a:noFill/>
          <a:ln>
            <a:noFill/>
          </a:ln>
        </p:spPr>
      </p:pic>
      <p:sp>
        <p:nvSpPr>
          <p:cNvPr id="1119" name="Google Shape;1119;p124"/>
          <p:cNvSpPr txBox="1"/>
          <p:nvPr>
            <p:ph idx="4294967295" type="body"/>
          </p:nvPr>
        </p:nvSpPr>
        <p:spPr>
          <a:xfrm>
            <a:off x="517200" y="1962933"/>
            <a:ext cx="11145300" cy="449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2100"/>
              </a:spcAft>
              <a:buSzPts val="1300"/>
              <a:buNone/>
            </a:pPr>
            <a:r>
              <a:rPr lang="en-GB" sz="2400">
                <a:solidFill>
                  <a:schemeClr val="lt2"/>
                </a:solidFill>
              </a:rPr>
              <a:t>It is an alternative branching model that involves the use of feature branches and multiple primary branches. Gitflow is a </a:t>
            </a:r>
            <a:r>
              <a:rPr b="1" lang="en-GB" sz="2400">
                <a:solidFill>
                  <a:schemeClr val="accent4"/>
                </a:solidFill>
              </a:rPr>
              <a:t>legacy Git workflow</a:t>
            </a:r>
            <a:r>
              <a:rPr lang="en-GB" sz="2400">
                <a:solidFill>
                  <a:schemeClr val="lt2"/>
                </a:solidFill>
              </a:rPr>
              <a:t> that has fallen in popularity in favor of trunk-based workflows, which are now considered best practices for modern continuous software development and DevOps practices.</a:t>
            </a:r>
            <a:endParaRPr b="1" sz="2400">
              <a:solidFill>
                <a:schemeClr val="accent6"/>
              </a:solidFill>
            </a:endParaRPr>
          </a:p>
        </p:txBody>
      </p:sp>
      <p:sp>
        <p:nvSpPr>
          <p:cNvPr id="1120" name="Google Shape;1120;p12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Gitflow</a:t>
            </a:r>
            <a:endParaRPr/>
          </a:p>
        </p:txBody>
      </p:sp>
      <p:sp>
        <p:nvSpPr>
          <p:cNvPr id="1121" name="Google Shape;1121;p12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sp>
        <p:nvSpPr>
          <p:cNvPr id="1122" name="Google Shape;1122;p12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23" name="Google Shape;1123;p12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125"/>
          <p:cNvPicPr preferRelativeResize="0"/>
          <p:nvPr/>
        </p:nvPicPr>
        <p:blipFill rotWithShape="1">
          <a:blip r:embed="rId3">
            <a:alphaModFix/>
          </a:blip>
          <a:srcRect b="0" l="0" r="0" t="0"/>
          <a:stretch/>
        </p:blipFill>
        <p:spPr>
          <a:xfrm>
            <a:off x="1542600" y="4106067"/>
            <a:ext cx="9106800" cy="2565300"/>
          </a:xfrm>
          <a:prstGeom prst="rect">
            <a:avLst/>
          </a:prstGeom>
          <a:noFill/>
          <a:ln>
            <a:noFill/>
          </a:ln>
        </p:spPr>
      </p:pic>
      <p:sp>
        <p:nvSpPr>
          <p:cNvPr id="1129" name="Google Shape;1129;p125"/>
          <p:cNvSpPr txBox="1"/>
          <p:nvPr>
            <p:ph idx="4294967295" type="body"/>
          </p:nvPr>
        </p:nvSpPr>
        <p:spPr>
          <a:xfrm>
            <a:off x="517200" y="1962933"/>
            <a:ext cx="11145300" cy="4490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300"/>
              <a:buNone/>
            </a:pPr>
            <a:r>
              <a:rPr lang="en-GB" sz="2400">
                <a:solidFill>
                  <a:schemeClr val="lt2"/>
                </a:solidFill>
              </a:rPr>
              <a:t>It is a lightweight, </a:t>
            </a:r>
            <a:r>
              <a:rPr b="1" lang="en-GB" sz="2400">
                <a:solidFill>
                  <a:schemeClr val="lt2"/>
                </a:solidFill>
              </a:rPr>
              <a:t>branch-based workflow </a:t>
            </a:r>
            <a:r>
              <a:rPr lang="en-GB" sz="2400">
                <a:solidFill>
                  <a:schemeClr val="lt2"/>
                </a:solidFill>
              </a:rPr>
              <a:t>that supports teams and projects where </a:t>
            </a:r>
            <a:r>
              <a:rPr b="1" lang="en-GB" sz="2400">
                <a:solidFill>
                  <a:schemeClr val="lt2"/>
                </a:solidFill>
              </a:rPr>
              <a:t>deployments are made regularly</a:t>
            </a:r>
            <a:r>
              <a:rPr lang="en-GB" sz="2400">
                <a:solidFill>
                  <a:schemeClr val="lt2"/>
                </a:solidFill>
              </a:rPr>
              <a:t>. It is a workflow designed to work well with GitHub using the following steps: </a:t>
            </a:r>
            <a:r>
              <a:rPr b="1" lang="en-GB" sz="2400">
                <a:solidFill>
                  <a:schemeClr val="accent3"/>
                </a:solidFill>
              </a:rPr>
              <a:t>1) Create a new branch</a:t>
            </a:r>
            <a:r>
              <a:rPr lang="en-GB" sz="2400">
                <a:solidFill>
                  <a:schemeClr val="lt2"/>
                </a:solidFill>
              </a:rPr>
              <a:t>; </a:t>
            </a:r>
            <a:r>
              <a:rPr b="1" lang="en-GB" sz="2400">
                <a:solidFill>
                  <a:schemeClr val="accent2"/>
                </a:solidFill>
              </a:rPr>
              <a:t>2) Make changes and add commits</a:t>
            </a:r>
            <a:r>
              <a:rPr lang="en-GB" sz="2400">
                <a:solidFill>
                  <a:schemeClr val="lt2"/>
                </a:solidFill>
              </a:rPr>
              <a:t>; </a:t>
            </a:r>
            <a:r>
              <a:rPr b="1" lang="en-GB" sz="2400">
                <a:solidFill>
                  <a:schemeClr val="accent1"/>
                </a:solidFill>
              </a:rPr>
              <a:t>3) Open a Pull Request</a:t>
            </a:r>
            <a:r>
              <a:rPr lang="en-GB" sz="2400">
                <a:solidFill>
                  <a:schemeClr val="lt2"/>
                </a:solidFill>
              </a:rPr>
              <a:t>; </a:t>
            </a:r>
            <a:r>
              <a:rPr b="1" lang="en-GB" sz="2400">
                <a:solidFill>
                  <a:schemeClr val="accent6"/>
                </a:solidFill>
              </a:rPr>
              <a:t>4) Review</a:t>
            </a:r>
            <a:r>
              <a:rPr lang="en-GB" sz="2400">
                <a:solidFill>
                  <a:schemeClr val="lt2"/>
                </a:solidFill>
              </a:rPr>
              <a:t>; </a:t>
            </a:r>
            <a:r>
              <a:rPr b="1" lang="en-GB" sz="2400">
                <a:solidFill>
                  <a:schemeClr val="accent5"/>
                </a:solidFill>
              </a:rPr>
              <a:t>5) Deploy</a:t>
            </a:r>
            <a:r>
              <a:rPr lang="en-GB" sz="2400">
                <a:solidFill>
                  <a:schemeClr val="lt2"/>
                </a:solidFill>
              </a:rPr>
              <a:t>;</a:t>
            </a:r>
            <a:r>
              <a:rPr lang="en-GB" sz="2400">
                <a:solidFill>
                  <a:schemeClr val="lt2"/>
                </a:solidFill>
              </a:rPr>
              <a:t> </a:t>
            </a:r>
            <a:r>
              <a:rPr b="1" lang="en-GB" sz="2400">
                <a:solidFill>
                  <a:schemeClr val="accent4"/>
                </a:solidFill>
              </a:rPr>
              <a:t>6) Merge</a:t>
            </a:r>
            <a:endParaRPr b="1" sz="2400">
              <a:solidFill>
                <a:schemeClr val="accent4"/>
              </a:solidFill>
            </a:endParaRPr>
          </a:p>
          <a:p>
            <a:pPr indent="0" lvl="0" marL="0" rtl="0" algn="l">
              <a:lnSpc>
                <a:spcPct val="115000"/>
              </a:lnSpc>
              <a:spcBef>
                <a:spcPts val="2100"/>
              </a:spcBef>
              <a:spcAft>
                <a:spcPts val="2100"/>
              </a:spcAft>
              <a:buSzPts val="1300"/>
              <a:buNone/>
            </a:pPr>
            <a:r>
              <a:t/>
            </a:r>
            <a:endParaRPr sz="2400">
              <a:solidFill>
                <a:schemeClr val="lt2"/>
              </a:solidFill>
            </a:endParaRPr>
          </a:p>
        </p:txBody>
      </p:sp>
      <p:sp>
        <p:nvSpPr>
          <p:cNvPr id="1130" name="Google Shape;1130;p12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GitHub flow</a:t>
            </a:r>
            <a:endParaRPr/>
          </a:p>
        </p:txBody>
      </p:sp>
      <p:sp>
        <p:nvSpPr>
          <p:cNvPr id="1131" name="Google Shape;1131;p12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Workflows</a:t>
            </a:r>
            <a:endParaRPr/>
          </a:p>
        </p:txBody>
      </p:sp>
      <p:sp>
        <p:nvSpPr>
          <p:cNvPr id="1132" name="Google Shape;1132;p12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33" name="Google Shape;1133;p12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2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How do we use git?</a:t>
            </a:r>
            <a:endParaRPr/>
          </a:p>
        </p:txBody>
      </p:sp>
      <p:sp>
        <p:nvSpPr>
          <p:cNvPr id="1139" name="Google Shape;1139;p12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40" name="Google Shape;1140;p12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Concepts of Version Control</a:t>
            </a:r>
            <a:endParaRPr/>
          </a:p>
        </p:txBody>
      </p:sp>
      <p:sp>
        <p:nvSpPr>
          <p:cNvPr id="711" name="Google Shape;711;p82"/>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Software versioning is the process of numbering different releases of a particular software program</a:t>
            </a:r>
            <a:endParaRPr b="0" i="0" sz="2400" u="none" cap="none" strike="noStrike">
              <a:solidFill>
                <a:schemeClr val="dk2"/>
              </a:solidFill>
              <a:latin typeface="Maven Pro"/>
              <a:ea typeface="Maven Pro"/>
              <a:cs typeface="Maven Pro"/>
              <a:sym typeface="Maven Pro"/>
            </a:endParaRPr>
          </a:p>
        </p:txBody>
      </p:sp>
      <p:sp>
        <p:nvSpPr>
          <p:cNvPr id="712" name="Google Shape;712;p8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Versioning</a:t>
            </a:r>
            <a:endParaRPr b="1">
              <a:latin typeface="Maven Pro"/>
              <a:ea typeface="Maven Pro"/>
              <a:cs typeface="Maven Pro"/>
              <a:sym typeface="Maven Pro"/>
            </a:endParaRPr>
          </a:p>
        </p:txBody>
      </p:sp>
      <p:pic>
        <p:nvPicPr>
          <p:cNvPr id="713" name="Google Shape;713;p82"/>
          <p:cNvPicPr preferRelativeResize="0"/>
          <p:nvPr/>
        </p:nvPicPr>
        <p:blipFill rotWithShape="1">
          <a:blip r:embed="rId3">
            <a:alphaModFix/>
          </a:blip>
          <a:srcRect b="0" l="0" r="0" t="0"/>
          <a:stretch/>
        </p:blipFill>
        <p:spPr>
          <a:xfrm>
            <a:off x="7981167" y="3530300"/>
            <a:ext cx="4102733" cy="2527767"/>
          </a:xfrm>
          <a:prstGeom prst="rect">
            <a:avLst/>
          </a:prstGeom>
          <a:noFill/>
          <a:ln>
            <a:noFill/>
          </a:ln>
        </p:spPr>
      </p:pic>
      <p:sp>
        <p:nvSpPr>
          <p:cNvPr id="714" name="Google Shape;714;p82"/>
          <p:cNvSpPr txBox="1"/>
          <p:nvPr/>
        </p:nvSpPr>
        <p:spPr>
          <a:xfrm>
            <a:off x="8530533" y="3320800"/>
            <a:ext cx="30039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Semantic Versioning</a:t>
            </a:r>
            <a:endParaRPr b="0" i="0" sz="1900" u="none" cap="none" strike="noStrike">
              <a:solidFill>
                <a:srgbClr val="000000"/>
              </a:solidFill>
              <a:latin typeface="Maven Pro"/>
              <a:ea typeface="Maven Pro"/>
              <a:cs typeface="Maven Pro"/>
              <a:sym typeface="Maven Pro"/>
            </a:endParaRPr>
          </a:p>
        </p:txBody>
      </p:sp>
      <p:sp>
        <p:nvSpPr>
          <p:cNvPr id="715" name="Google Shape;715;p8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16" name="Google Shape;716;p8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2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146" name="Google Shape;1146;p12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What does this process look like?</a:t>
            </a:r>
            <a:endParaRPr/>
          </a:p>
        </p:txBody>
      </p:sp>
      <p:grpSp>
        <p:nvGrpSpPr>
          <p:cNvPr id="1147" name="Google Shape;1147;p127"/>
          <p:cNvGrpSpPr/>
          <p:nvPr/>
        </p:nvGrpSpPr>
        <p:grpSpPr>
          <a:xfrm>
            <a:off x="771381" y="2507313"/>
            <a:ext cx="10648934" cy="753181"/>
            <a:chOff x="578550" y="3610150"/>
            <a:chExt cx="7986900" cy="564900"/>
          </a:xfrm>
        </p:grpSpPr>
        <p:sp>
          <p:nvSpPr>
            <p:cNvPr id="1148" name="Google Shape;1148;p127"/>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Clone the repository</a:t>
              </a:r>
              <a:endParaRPr b="0" i="0" sz="1900" u="none" cap="none" strike="noStrike">
                <a:solidFill>
                  <a:schemeClr val="lt2"/>
                </a:solidFill>
                <a:latin typeface="Arial"/>
                <a:ea typeface="Arial"/>
                <a:cs typeface="Arial"/>
                <a:sym typeface="Arial"/>
              </a:endParaRPr>
            </a:p>
          </p:txBody>
        </p:sp>
        <p:sp>
          <p:nvSpPr>
            <p:cNvPr id="1149" name="Google Shape;1149;p127"/>
            <p:cNvSpPr/>
            <p:nvPr/>
          </p:nvSpPr>
          <p:spPr>
            <a:xfrm>
              <a:off x="2233650" y="3610150"/>
              <a:ext cx="1366500" cy="564900"/>
            </a:xfrm>
            <a:prstGeom prst="roundRect">
              <a:avLst>
                <a:gd fmla="val 16667" name="adj"/>
              </a:avLst>
            </a:prstGeom>
            <a:solidFill>
              <a:schemeClr val="accent6"/>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Make code changes</a:t>
              </a:r>
              <a:endParaRPr b="0" i="0" sz="1900" u="none" cap="none" strike="noStrike">
                <a:solidFill>
                  <a:schemeClr val="lt1"/>
                </a:solidFill>
                <a:latin typeface="Arial"/>
                <a:ea typeface="Arial"/>
                <a:cs typeface="Arial"/>
                <a:sym typeface="Arial"/>
              </a:endParaRPr>
            </a:p>
          </p:txBody>
        </p:sp>
        <p:sp>
          <p:nvSpPr>
            <p:cNvPr id="1150" name="Google Shape;1150;p127"/>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Stage your changes</a:t>
              </a:r>
              <a:endParaRPr b="0" i="0" sz="1900" u="none" cap="none" strike="noStrike">
                <a:solidFill>
                  <a:schemeClr val="lt1"/>
                </a:solidFill>
                <a:latin typeface="Arial"/>
                <a:ea typeface="Arial"/>
                <a:cs typeface="Arial"/>
                <a:sym typeface="Arial"/>
              </a:endParaRPr>
            </a:p>
          </p:txBody>
        </p:sp>
        <p:sp>
          <p:nvSpPr>
            <p:cNvPr id="1151" name="Google Shape;1151;p127"/>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Commit your changes</a:t>
              </a:r>
              <a:endParaRPr b="0" i="0" sz="1900" u="none" cap="none" strike="noStrike">
                <a:solidFill>
                  <a:schemeClr val="lt2"/>
                </a:solidFill>
                <a:latin typeface="Arial"/>
                <a:ea typeface="Arial"/>
                <a:cs typeface="Arial"/>
                <a:sym typeface="Arial"/>
              </a:endParaRPr>
            </a:p>
          </p:txBody>
        </p:sp>
        <p:sp>
          <p:nvSpPr>
            <p:cNvPr id="1152" name="Google Shape;1152;p127"/>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Push your changes</a:t>
              </a:r>
              <a:endParaRPr b="0" i="0" sz="1900" u="none" cap="none" strike="noStrike">
                <a:solidFill>
                  <a:schemeClr val="lt1"/>
                </a:solidFill>
                <a:latin typeface="Arial"/>
                <a:ea typeface="Arial"/>
                <a:cs typeface="Arial"/>
                <a:sym typeface="Arial"/>
              </a:endParaRPr>
            </a:p>
          </p:txBody>
        </p:sp>
        <p:cxnSp>
          <p:nvCxnSpPr>
            <p:cNvPr id="1153" name="Google Shape;1153;p127"/>
            <p:cNvCxnSpPr>
              <a:stCxn id="1148" idx="3"/>
              <a:endCxn id="1149" idx="1"/>
            </p:cNvCxnSpPr>
            <p:nvPr/>
          </p:nvCxnSpPr>
          <p:spPr>
            <a:xfrm>
              <a:off x="19450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154" name="Google Shape;1154;p127"/>
            <p:cNvCxnSpPr>
              <a:stCxn id="1149" idx="3"/>
              <a:endCxn id="1150" idx="1"/>
            </p:cNvCxnSpPr>
            <p:nvPr/>
          </p:nvCxnSpPr>
          <p:spPr>
            <a:xfrm>
              <a:off x="36001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155" name="Google Shape;1155;p127"/>
            <p:cNvCxnSpPr>
              <a:stCxn id="1150" idx="3"/>
              <a:endCxn id="1151"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156" name="Google Shape;1156;p127"/>
            <p:cNvCxnSpPr>
              <a:stCxn id="1151" idx="3"/>
              <a:endCxn id="1152"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sp>
        <p:nvSpPr>
          <p:cNvPr id="1157" name="Google Shape;1157;p127"/>
          <p:cNvSpPr txBox="1"/>
          <p:nvPr/>
        </p:nvSpPr>
        <p:spPr>
          <a:xfrm>
            <a:off x="3946267" y="1980100"/>
            <a:ext cx="41319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Maven Pro"/>
                <a:ea typeface="Maven Pro"/>
                <a:cs typeface="Maven Pro"/>
                <a:sym typeface="Maven Pro"/>
              </a:rPr>
              <a:t>Process</a:t>
            </a:r>
            <a:endParaRPr b="1" i="0" sz="1900" u="none" cap="none" strike="noStrike">
              <a:solidFill>
                <a:srgbClr val="000000"/>
              </a:solidFill>
              <a:latin typeface="Maven Pro"/>
              <a:ea typeface="Maven Pro"/>
              <a:cs typeface="Maven Pro"/>
              <a:sym typeface="Maven Pro"/>
            </a:endParaRPr>
          </a:p>
        </p:txBody>
      </p:sp>
      <p:sp>
        <p:nvSpPr>
          <p:cNvPr id="1158" name="Google Shape;1158;p127"/>
          <p:cNvSpPr txBox="1"/>
          <p:nvPr/>
        </p:nvSpPr>
        <p:spPr>
          <a:xfrm>
            <a:off x="3946267" y="3928667"/>
            <a:ext cx="41319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1" i="0" lang="en-GB" sz="1900" u="none" cap="none" strike="noStrike">
                <a:solidFill>
                  <a:srgbClr val="000000"/>
                </a:solidFill>
                <a:latin typeface="Maven Pro"/>
                <a:ea typeface="Maven Pro"/>
                <a:cs typeface="Maven Pro"/>
                <a:sym typeface="Maven Pro"/>
              </a:rPr>
              <a:t>Commands</a:t>
            </a:r>
            <a:endParaRPr b="1" i="0" sz="1900" u="none" cap="none" strike="noStrike">
              <a:solidFill>
                <a:srgbClr val="000000"/>
              </a:solidFill>
              <a:latin typeface="Maven Pro"/>
              <a:ea typeface="Maven Pro"/>
              <a:cs typeface="Maven Pro"/>
              <a:sym typeface="Maven Pro"/>
            </a:endParaRPr>
          </a:p>
        </p:txBody>
      </p:sp>
      <p:grpSp>
        <p:nvGrpSpPr>
          <p:cNvPr id="1159" name="Google Shape;1159;p127"/>
          <p:cNvGrpSpPr/>
          <p:nvPr/>
        </p:nvGrpSpPr>
        <p:grpSpPr>
          <a:xfrm>
            <a:off x="771381" y="4454880"/>
            <a:ext cx="10648934" cy="753181"/>
            <a:chOff x="578550" y="3610150"/>
            <a:chExt cx="7986900" cy="564900"/>
          </a:xfrm>
        </p:grpSpPr>
        <p:sp>
          <p:nvSpPr>
            <p:cNvPr id="1160" name="Google Shape;1160;p127"/>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clone</a:t>
              </a:r>
              <a:endParaRPr b="0" i="0" sz="1900" u="none" cap="none" strike="noStrike">
                <a:solidFill>
                  <a:schemeClr val="lt2"/>
                </a:solidFill>
                <a:latin typeface="Arial"/>
                <a:ea typeface="Arial"/>
                <a:cs typeface="Arial"/>
                <a:sym typeface="Arial"/>
              </a:endParaRPr>
            </a:p>
          </p:txBody>
        </p:sp>
        <p:sp>
          <p:nvSpPr>
            <p:cNvPr id="1161" name="Google Shape;1161;p127"/>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add</a:t>
              </a:r>
              <a:endParaRPr b="0" i="0" sz="1900" u="none" cap="none" strike="noStrike">
                <a:solidFill>
                  <a:schemeClr val="lt1"/>
                </a:solidFill>
                <a:latin typeface="Arial"/>
                <a:ea typeface="Arial"/>
                <a:cs typeface="Arial"/>
                <a:sym typeface="Arial"/>
              </a:endParaRPr>
            </a:p>
          </p:txBody>
        </p:sp>
        <p:sp>
          <p:nvSpPr>
            <p:cNvPr id="1162" name="Google Shape;1162;p127"/>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commit</a:t>
              </a:r>
              <a:endParaRPr b="0" i="0" sz="1900" u="none" cap="none" strike="noStrike">
                <a:solidFill>
                  <a:schemeClr val="lt2"/>
                </a:solidFill>
                <a:latin typeface="Arial"/>
                <a:ea typeface="Arial"/>
                <a:cs typeface="Arial"/>
                <a:sym typeface="Arial"/>
              </a:endParaRPr>
            </a:p>
          </p:txBody>
        </p:sp>
        <p:sp>
          <p:nvSpPr>
            <p:cNvPr id="1163" name="Google Shape;1163;p127"/>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push</a:t>
              </a:r>
              <a:endParaRPr b="0" i="0" sz="1900" u="none" cap="none" strike="noStrike">
                <a:solidFill>
                  <a:schemeClr val="lt1"/>
                </a:solidFill>
                <a:latin typeface="Arial"/>
                <a:ea typeface="Arial"/>
                <a:cs typeface="Arial"/>
                <a:sym typeface="Arial"/>
              </a:endParaRPr>
            </a:p>
          </p:txBody>
        </p:sp>
        <p:cxnSp>
          <p:nvCxnSpPr>
            <p:cNvPr id="1164" name="Google Shape;1164;p127"/>
            <p:cNvCxnSpPr>
              <a:stCxn id="1160" idx="3"/>
              <a:endCxn id="1161" idx="1"/>
            </p:cNvCxnSpPr>
            <p:nvPr/>
          </p:nvCxnSpPr>
          <p:spPr>
            <a:xfrm>
              <a:off x="1945050" y="3892600"/>
              <a:ext cx="1943700" cy="0"/>
            </a:xfrm>
            <a:prstGeom prst="straightConnector1">
              <a:avLst/>
            </a:prstGeom>
            <a:noFill/>
            <a:ln cap="flat" cmpd="sng" w="9525">
              <a:solidFill>
                <a:schemeClr val="lt2"/>
              </a:solidFill>
              <a:prstDash val="solid"/>
              <a:round/>
              <a:headEnd len="sm" w="sm" type="none"/>
              <a:tailEnd len="med" w="med" type="triangle"/>
            </a:ln>
          </p:spPr>
        </p:cxnSp>
        <p:cxnSp>
          <p:nvCxnSpPr>
            <p:cNvPr id="1165" name="Google Shape;1165;p127"/>
            <p:cNvCxnSpPr>
              <a:stCxn id="1161" idx="3"/>
              <a:endCxn id="1162"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166" name="Google Shape;1166;p127"/>
            <p:cNvCxnSpPr>
              <a:stCxn id="1162" idx="3"/>
              <a:endCxn id="1163"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sp>
        <p:nvSpPr>
          <p:cNvPr id="1167" name="Google Shape;1167;p12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68" name="Google Shape;1168;p12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174" name="Google Shape;1174;p128"/>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1" i="0" lang="en-GB" sz="2400" u="none" cap="none" strike="noStrike">
                <a:solidFill>
                  <a:schemeClr val="lt2"/>
                </a:solidFill>
                <a:latin typeface="Maven Pro"/>
                <a:ea typeface="Maven Pro"/>
                <a:cs typeface="Maven Pro"/>
                <a:sym typeface="Maven Pro"/>
              </a:rPr>
              <a:t>git clone</a:t>
            </a:r>
            <a:r>
              <a:rPr b="0" i="0" lang="en-GB" sz="2400" u="none" cap="none" strike="noStrike">
                <a:solidFill>
                  <a:schemeClr val="lt2"/>
                </a:solidFill>
                <a:latin typeface="Maven Pro"/>
                <a:ea typeface="Maven Pro"/>
                <a:cs typeface="Maven Pro"/>
                <a:sym typeface="Maven Pro"/>
              </a:rPr>
              <a:t> is a Git command line utility which is used to target an existing repository and create a clone, or copy of the target repository.</a:t>
            </a:r>
            <a:endParaRPr b="0" i="0" sz="2400" u="none" cap="none" strike="noStrike">
              <a:solidFill>
                <a:schemeClr val="lt2"/>
              </a:solidFill>
              <a:latin typeface="Maven Pro"/>
              <a:ea typeface="Maven Pro"/>
              <a:cs typeface="Maven Pro"/>
              <a:sym typeface="Maven Pro"/>
            </a:endParaRPr>
          </a:p>
        </p:txBody>
      </p:sp>
      <p:sp>
        <p:nvSpPr>
          <p:cNvPr id="1175" name="Google Shape;1175;p12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Clone</a:t>
            </a:r>
            <a:endParaRPr/>
          </a:p>
        </p:txBody>
      </p:sp>
      <p:pic>
        <p:nvPicPr>
          <p:cNvPr id="1176" name="Google Shape;1176;p128"/>
          <p:cNvPicPr preferRelativeResize="0"/>
          <p:nvPr/>
        </p:nvPicPr>
        <p:blipFill rotWithShape="1">
          <a:blip r:embed="rId3">
            <a:alphaModFix/>
          </a:blip>
          <a:srcRect b="3864" l="0" r="6358" t="0"/>
          <a:stretch/>
        </p:blipFill>
        <p:spPr>
          <a:xfrm>
            <a:off x="443833" y="3600265"/>
            <a:ext cx="8932167" cy="2054568"/>
          </a:xfrm>
          <a:prstGeom prst="rect">
            <a:avLst/>
          </a:prstGeom>
          <a:noFill/>
          <a:ln>
            <a:noFill/>
          </a:ln>
        </p:spPr>
      </p:pic>
      <p:pic>
        <p:nvPicPr>
          <p:cNvPr id="1177" name="Google Shape;1177;p128"/>
          <p:cNvPicPr preferRelativeResize="0"/>
          <p:nvPr/>
        </p:nvPicPr>
        <p:blipFill rotWithShape="1">
          <a:blip r:embed="rId4">
            <a:alphaModFix/>
          </a:blip>
          <a:srcRect b="0" l="0" r="0" t="0"/>
          <a:stretch/>
        </p:blipFill>
        <p:spPr>
          <a:xfrm>
            <a:off x="9521834" y="3139717"/>
            <a:ext cx="2409599" cy="2975663"/>
          </a:xfrm>
          <a:prstGeom prst="rect">
            <a:avLst/>
          </a:prstGeom>
          <a:noFill/>
          <a:ln>
            <a:noFill/>
          </a:ln>
        </p:spPr>
      </p:pic>
      <p:sp>
        <p:nvSpPr>
          <p:cNvPr id="1178" name="Google Shape;1178;p12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79" name="Google Shape;1179;p12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185" name="Google Shape;1185;p129"/>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The staging area sits between your working directory and your local repository</a:t>
            </a:r>
            <a:endParaRPr b="0" i="0" sz="2400" u="none" cap="none" strike="noStrike">
              <a:solidFill>
                <a:schemeClr val="lt2"/>
              </a:solidFill>
              <a:latin typeface="Maven Pro"/>
              <a:ea typeface="Maven Pro"/>
              <a:cs typeface="Maven Pro"/>
              <a:sym typeface="Maven Pro"/>
            </a:endParaRPr>
          </a:p>
        </p:txBody>
      </p:sp>
      <p:sp>
        <p:nvSpPr>
          <p:cNvPr id="1186" name="Google Shape;1186;p129"/>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Stage</a:t>
            </a:r>
            <a:endParaRPr/>
          </a:p>
        </p:txBody>
      </p:sp>
      <p:pic>
        <p:nvPicPr>
          <p:cNvPr id="1187" name="Google Shape;1187;p129"/>
          <p:cNvPicPr preferRelativeResize="0"/>
          <p:nvPr/>
        </p:nvPicPr>
        <p:blipFill rotWithShape="1">
          <a:blip r:embed="rId3">
            <a:alphaModFix/>
          </a:blip>
          <a:srcRect b="0" l="0" r="0" t="0"/>
          <a:stretch/>
        </p:blipFill>
        <p:spPr>
          <a:xfrm>
            <a:off x="7206333" y="4101300"/>
            <a:ext cx="4814793" cy="2527766"/>
          </a:xfrm>
          <a:prstGeom prst="rect">
            <a:avLst/>
          </a:prstGeom>
          <a:noFill/>
          <a:ln>
            <a:noFill/>
          </a:ln>
        </p:spPr>
      </p:pic>
      <p:sp>
        <p:nvSpPr>
          <p:cNvPr id="1188" name="Google Shape;1188;p12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89" name="Google Shape;1189;p12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3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195" name="Google Shape;1195;p130"/>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The staging area exists between your working directory and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As you edit files, Git sees them as modified. As you work, you selectively stage these modified files and then commit all those staged changes</a:t>
            </a:r>
            <a:endParaRPr b="0" i="0" sz="2400" u="none" cap="none" strike="noStrike">
              <a:solidFill>
                <a:schemeClr val="lt2"/>
              </a:solidFill>
              <a:latin typeface="Maven Pro"/>
              <a:ea typeface="Maven Pro"/>
              <a:cs typeface="Maven Pro"/>
              <a:sym typeface="Maven Pro"/>
            </a:endParaRPr>
          </a:p>
        </p:txBody>
      </p:sp>
      <p:sp>
        <p:nvSpPr>
          <p:cNvPr id="1196" name="Google Shape;1196;p13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Stage</a:t>
            </a:r>
            <a:endParaRPr/>
          </a:p>
        </p:txBody>
      </p:sp>
      <p:pic>
        <p:nvPicPr>
          <p:cNvPr id="1197" name="Google Shape;1197;p130"/>
          <p:cNvPicPr preferRelativeResize="0"/>
          <p:nvPr/>
        </p:nvPicPr>
        <p:blipFill rotWithShape="1">
          <a:blip r:embed="rId3">
            <a:alphaModFix/>
          </a:blip>
          <a:srcRect b="0" l="0" r="0" t="0"/>
          <a:stretch/>
        </p:blipFill>
        <p:spPr>
          <a:xfrm>
            <a:off x="7206333" y="4101300"/>
            <a:ext cx="4814793" cy="2527766"/>
          </a:xfrm>
          <a:prstGeom prst="rect">
            <a:avLst/>
          </a:prstGeom>
          <a:noFill/>
          <a:ln>
            <a:noFill/>
          </a:ln>
        </p:spPr>
      </p:pic>
      <p:sp>
        <p:nvSpPr>
          <p:cNvPr id="1198" name="Google Shape;1198;p13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99" name="Google Shape;1199;p13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05" name="Google Shape;1205;p131"/>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The staging area exists between your working directory and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As you edit files, Git sees them as modified. As you work, you selectively stage these modified files and then commit all those staged changes</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You can use </a:t>
            </a:r>
            <a:r>
              <a:rPr b="1" i="0" lang="en-GB" sz="2400" u="none" cap="none" strike="noStrike">
                <a:solidFill>
                  <a:schemeClr val="lt2"/>
                </a:solidFill>
                <a:latin typeface="Maven Pro"/>
                <a:ea typeface="Maven Pro"/>
                <a:cs typeface="Maven Pro"/>
                <a:sym typeface="Maven Pro"/>
              </a:rPr>
              <a:t>git status</a:t>
            </a:r>
            <a:r>
              <a:rPr b="0" i="0" lang="en-GB" sz="2400" u="none" cap="none" strike="noStrike">
                <a:solidFill>
                  <a:schemeClr val="lt2"/>
                </a:solidFill>
                <a:latin typeface="Maven Pro"/>
                <a:ea typeface="Maven Pro"/>
                <a:cs typeface="Maven Pro"/>
                <a:sym typeface="Maven Pro"/>
              </a:rPr>
              <a:t> command to check if your files have been modified </a:t>
            </a:r>
            <a:endParaRPr b="0" i="0" sz="2400" u="none" cap="none" strike="noStrike">
              <a:solidFill>
                <a:schemeClr val="lt2"/>
              </a:solidFill>
              <a:latin typeface="Maven Pro"/>
              <a:ea typeface="Maven Pro"/>
              <a:cs typeface="Maven Pro"/>
              <a:sym typeface="Maven Pro"/>
            </a:endParaRPr>
          </a:p>
        </p:txBody>
      </p:sp>
      <p:sp>
        <p:nvSpPr>
          <p:cNvPr id="1206" name="Google Shape;1206;p131"/>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Stage</a:t>
            </a:r>
            <a:endParaRPr/>
          </a:p>
        </p:txBody>
      </p:sp>
      <p:pic>
        <p:nvPicPr>
          <p:cNvPr id="1207" name="Google Shape;1207;p131"/>
          <p:cNvPicPr preferRelativeResize="0"/>
          <p:nvPr/>
        </p:nvPicPr>
        <p:blipFill rotWithShape="1">
          <a:blip r:embed="rId3">
            <a:alphaModFix/>
          </a:blip>
          <a:srcRect b="0" l="16403" r="15532" t="0"/>
          <a:stretch/>
        </p:blipFill>
        <p:spPr>
          <a:xfrm>
            <a:off x="8776633" y="1923167"/>
            <a:ext cx="3277299" cy="2527766"/>
          </a:xfrm>
          <a:prstGeom prst="rect">
            <a:avLst/>
          </a:prstGeom>
          <a:noFill/>
          <a:ln>
            <a:noFill/>
          </a:ln>
        </p:spPr>
      </p:pic>
      <p:pic>
        <p:nvPicPr>
          <p:cNvPr id="1208" name="Google Shape;1208;p131"/>
          <p:cNvPicPr preferRelativeResize="0"/>
          <p:nvPr/>
        </p:nvPicPr>
        <p:blipFill rotWithShape="1">
          <a:blip r:embed="rId4">
            <a:alphaModFix/>
          </a:blip>
          <a:srcRect b="0" l="0" r="0" t="0"/>
          <a:stretch/>
        </p:blipFill>
        <p:spPr>
          <a:xfrm>
            <a:off x="768467" y="5281426"/>
            <a:ext cx="4534167" cy="1012233"/>
          </a:xfrm>
          <a:prstGeom prst="rect">
            <a:avLst/>
          </a:prstGeom>
          <a:noFill/>
          <a:ln>
            <a:noFill/>
          </a:ln>
        </p:spPr>
      </p:pic>
      <p:sp>
        <p:nvSpPr>
          <p:cNvPr id="1209" name="Google Shape;1209;p131"/>
          <p:cNvSpPr txBox="1"/>
          <p:nvPr/>
        </p:nvSpPr>
        <p:spPr>
          <a:xfrm>
            <a:off x="768551" y="4840033"/>
            <a:ext cx="4533900" cy="831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Working directory without any changes</a:t>
            </a:r>
            <a:endParaRPr b="0" i="0" sz="1900" u="none" cap="none" strike="noStrike">
              <a:solidFill>
                <a:srgbClr val="000000"/>
              </a:solidFill>
              <a:latin typeface="Maven Pro"/>
              <a:ea typeface="Maven Pro"/>
              <a:cs typeface="Maven Pro"/>
              <a:sym typeface="Maven Pro"/>
            </a:endParaRPr>
          </a:p>
        </p:txBody>
      </p:sp>
      <p:pic>
        <p:nvPicPr>
          <p:cNvPr id="1210" name="Google Shape;1210;p131"/>
          <p:cNvPicPr preferRelativeResize="0"/>
          <p:nvPr/>
        </p:nvPicPr>
        <p:blipFill rotWithShape="1">
          <a:blip r:embed="rId5">
            <a:alphaModFix/>
          </a:blip>
          <a:srcRect b="0" l="0" r="0" t="0"/>
          <a:stretch/>
        </p:blipFill>
        <p:spPr>
          <a:xfrm>
            <a:off x="6685583" y="5281432"/>
            <a:ext cx="4779234" cy="1300100"/>
          </a:xfrm>
          <a:prstGeom prst="rect">
            <a:avLst/>
          </a:prstGeom>
          <a:noFill/>
          <a:ln>
            <a:noFill/>
          </a:ln>
        </p:spPr>
      </p:pic>
      <p:sp>
        <p:nvSpPr>
          <p:cNvPr id="1211" name="Google Shape;1211;p131"/>
          <p:cNvSpPr txBox="1"/>
          <p:nvPr/>
        </p:nvSpPr>
        <p:spPr>
          <a:xfrm>
            <a:off x="6685568" y="4840033"/>
            <a:ext cx="47793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Working directory with changes</a:t>
            </a:r>
            <a:endParaRPr b="0" i="0" sz="1900" u="none" cap="none" strike="noStrike">
              <a:solidFill>
                <a:srgbClr val="000000"/>
              </a:solidFill>
              <a:latin typeface="Maven Pro"/>
              <a:ea typeface="Maven Pro"/>
              <a:cs typeface="Maven Pro"/>
              <a:sym typeface="Maven Pro"/>
            </a:endParaRPr>
          </a:p>
        </p:txBody>
      </p:sp>
      <p:sp>
        <p:nvSpPr>
          <p:cNvPr id="1212" name="Google Shape;1212;p13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13" name="Google Shape;1213;p13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3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19" name="Google Shape;1219;p132"/>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The staging area exists between your working directory and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As you edit files, Git sees them as modified. As you work, you selectively stage these modified files and then commit all those staged changes</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You can use git status command to check if your files have been modified </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Use </a:t>
            </a:r>
            <a:r>
              <a:rPr b="1" i="0" lang="en-GB" sz="2400" u="none" cap="none" strike="noStrike">
                <a:solidFill>
                  <a:schemeClr val="lt2"/>
                </a:solidFill>
                <a:latin typeface="Maven Pro"/>
                <a:ea typeface="Maven Pro"/>
                <a:cs typeface="Maven Pro"/>
                <a:sym typeface="Maven Pro"/>
              </a:rPr>
              <a:t>git add</a:t>
            </a:r>
            <a:r>
              <a:rPr b="0" i="0" lang="en-GB" sz="2400" u="none" cap="none" strike="noStrike">
                <a:solidFill>
                  <a:schemeClr val="lt2"/>
                </a:solidFill>
                <a:latin typeface="Maven Pro"/>
                <a:ea typeface="Maven Pro"/>
                <a:cs typeface="Maven Pro"/>
                <a:sym typeface="Maven Pro"/>
              </a:rPr>
              <a:t> command to stage files</a:t>
            </a:r>
            <a:endParaRPr b="0" i="0" sz="2400" u="none" cap="none" strike="noStrike">
              <a:solidFill>
                <a:schemeClr val="lt2"/>
              </a:solidFill>
              <a:latin typeface="Maven Pro"/>
              <a:ea typeface="Maven Pro"/>
              <a:cs typeface="Maven Pro"/>
              <a:sym typeface="Maven Pro"/>
            </a:endParaRPr>
          </a:p>
        </p:txBody>
      </p:sp>
      <p:sp>
        <p:nvSpPr>
          <p:cNvPr id="1220" name="Google Shape;1220;p13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Stage</a:t>
            </a:r>
            <a:endParaRPr/>
          </a:p>
        </p:txBody>
      </p:sp>
      <p:pic>
        <p:nvPicPr>
          <p:cNvPr id="1221" name="Google Shape;1221;p132"/>
          <p:cNvPicPr preferRelativeResize="0"/>
          <p:nvPr/>
        </p:nvPicPr>
        <p:blipFill rotWithShape="1">
          <a:blip r:embed="rId3">
            <a:alphaModFix/>
          </a:blip>
          <a:srcRect b="0" l="16403" r="15532" t="0"/>
          <a:stretch/>
        </p:blipFill>
        <p:spPr>
          <a:xfrm>
            <a:off x="8776633" y="1923167"/>
            <a:ext cx="3277299" cy="2527766"/>
          </a:xfrm>
          <a:prstGeom prst="rect">
            <a:avLst/>
          </a:prstGeom>
          <a:noFill/>
          <a:ln>
            <a:noFill/>
          </a:ln>
        </p:spPr>
      </p:pic>
      <p:pic>
        <p:nvPicPr>
          <p:cNvPr id="1222" name="Google Shape;1222;p132"/>
          <p:cNvPicPr preferRelativeResize="0"/>
          <p:nvPr/>
        </p:nvPicPr>
        <p:blipFill rotWithShape="1">
          <a:blip r:embed="rId4">
            <a:alphaModFix/>
          </a:blip>
          <a:srcRect b="0" l="0" r="0" t="0"/>
          <a:stretch/>
        </p:blipFill>
        <p:spPr>
          <a:xfrm>
            <a:off x="768467" y="5281426"/>
            <a:ext cx="4534167" cy="1012233"/>
          </a:xfrm>
          <a:prstGeom prst="rect">
            <a:avLst/>
          </a:prstGeom>
          <a:noFill/>
          <a:ln>
            <a:noFill/>
          </a:ln>
        </p:spPr>
      </p:pic>
      <p:sp>
        <p:nvSpPr>
          <p:cNvPr id="1223" name="Google Shape;1223;p132"/>
          <p:cNvSpPr txBox="1"/>
          <p:nvPr/>
        </p:nvSpPr>
        <p:spPr>
          <a:xfrm>
            <a:off x="768551" y="4840033"/>
            <a:ext cx="4533900" cy="8310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Working directory without any changes</a:t>
            </a:r>
            <a:endParaRPr b="0" i="0" sz="1900" u="none" cap="none" strike="noStrike">
              <a:solidFill>
                <a:srgbClr val="000000"/>
              </a:solidFill>
              <a:latin typeface="Maven Pro"/>
              <a:ea typeface="Maven Pro"/>
              <a:cs typeface="Maven Pro"/>
              <a:sym typeface="Maven Pro"/>
            </a:endParaRPr>
          </a:p>
        </p:txBody>
      </p:sp>
      <p:pic>
        <p:nvPicPr>
          <p:cNvPr id="1224" name="Google Shape;1224;p132"/>
          <p:cNvPicPr preferRelativeResize="0"/>
          <p:nvPr/>
        </p:nvPicPr>
        <p:blipFill rotWithShape="1">
          <a:blip r:embed="rId5">
            <a:alphaModFix/>
          </a:blip>
          <a:srcRect b="0" l="0" r="0" t="0"/>
          <a:stretch/>
        </p:blipFill>
        <p:spPr>
          <a:xfrm>
            <a:off x="6685583" y="5281432"/>
            <a:ext cx="4779234" cy="1300100"/>
          </a:xfrm>
          <a:prstGeom prst="rect">
            <a:avLst/>
          </a:prstGeom>
          <a:noFill/>
          <a:ln>
            <a:noFill/>
          </a:ln>
        </p:spPr>
      </p:pic>
      <p:sp>
        <p:nvSpPr>
          <p:cNvPr id="1225" name="Google Shape;1225;p132"/>
          <p:cNvSpPr txBox="1"/>
          <p:nvPr/>
        </p:nvSpPr>
        <p:spPr>
          <a:xfrm>
            <a:off x="6685568" y="4840033"/>
            <a:ext cx="47793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Working directory with changes</a:t>
            </a:r>
            <a:endParaRPr b="0" i="0" sz="1900" u="none" cap="none" strike="noStrike">
              <a:solidFill>
                <a:srgbClr val="000000"/>
              </a:solidFill>
              <a:latin typeface="Maven Pro"/>
              <a:ea typeface="Maven Pro"/>
              <a:cs typeface="Maven Pro"/>
              <a:sym typeface="Maven Pro"/>
            </a:endParaRPr>
          </a:p>
        </p:txBody>
      </p:sp>
      <p:sp>
        <p:nvSpPr>
          <p:cNvPr id="1226" name="Google Shape;1226;p13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27" name="Google Shape;1227;p13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3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33" name="Google Shape;1233;p13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Commit</a:t>
            </a:r>
            <a:endParaRPr/>
          </a:p>
        </p:txBody>
      </p:sp>
      <p:pic>
        <p:nvPicPr>
          <p:cNvPr id="1234" name="Google Shape;1234;p133"/>
          <p:cNvPicPr preferRelativeResize="0"/>
          <p:nvPr/>
        </p:nvPicPr>
        <p:blipFill rotWithShape="1">
          <a:blip r:embed="rId3">
            <a:alphaModFix/>
          </a:blip>
          <a:srcRect b="0" l="0" r="0" t="0"/>
          <a:stretch/>
        </p:blipFill>
        <p:spPr>
          <a:xfrm>
            <a:off x="1755467" y="4127033"/>
            <a:ext cx="8513594" cy="2527767"/>
          </a:xfrm>
          <a:prstGeom prst="rect">
            <a:avLst/>
          </a:prstGeom>
          <a:noFill/>
          <a:ln>
            <a:noFill/>
          </a:ln>
        </p:spPr>
      </p:pic>
      <p:sp>
        <p:nvSpPr>
          <p:cNvPr id="1235" name="Google Shape;1235;p133"/>
          <p:cNvSpPr txBox="1"/>
          <p:nvPr/>
        </p:nvSpPr>
        <p:spPr>
          <a:xfrm>
            <a:off x="600000" y="1771433"/>
            <a:ext cx="110625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lt2"/>
                </a:solidFill>
                <a:latin typeface="Maven Pro"/>
                <a:ea typeface="Maven Pro"/>
                <a:cs typeface="Maven Pro"/>
                <a:sym typeface="Maven Pro"/>
              </a:rPr>
              <a:t>Commit is a term used for recording changes to the the local repository</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236" name="Google Shape;1236;p13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37" name="Google Shape;1237;p13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43" name="Google Shape;1243;p134"/>
          <p:cNvSpPr txBox="1"/>
          <p:nvPr/>
        </p:nvSpPr>
        <p:spPr>
          <a:xfrm>
            <a:off x="600000" y="1771433"/>
            <a:ext cx="110625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Commit is a term used for recording changes to the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Git does not add changes to a commit automatically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244" name="Google Shape;1244;p13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Commit</a:t>
            </a:r>
            <a:endParaRPr/>
          </a:p>
        </p:txBody>
      </p:sp>
      <p:pic>
        <p:nvPicPr>
          <p:cNvPr id="1245" name="Google Shape;1245;p134"/>
          <p:cNvPicPr preferRelativeResize="0"/>
          <p:nvPr/>
        </p:nvPicPr>
        <p:blipFill rotWithShape="1">
          <a:blip r:embed="rId3">
            <a:alphaModFix/>
          </a:blip>
          <a:srcRect b="0" l="0" r="0" t="0"/>
          <a:stretch/>
        </p:blipFill>
        <p:spPr>
          <a:xfrm>
            <a:off x="1755467" y="4127033"/>
            <a:ext cx="8513594" cy="2527767"/>
          </a:xfrm>
          <a:prstGeom prst="rect">
            <a:avLst/>
          </a:prstGeom>
          <a:noFill/>
          <a:ln>
            <a:noFill/>
          </a:ln>
        </p:spPr>
      </p:pic>
      <p:sp>
        <p:nvSpPr>
          <p:cNvPr id="1246" name="Google Shape;1246;p13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47" name="Google Shape;1247;p13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53" name="Google Shape;1253;p135"/>
          <p:cNvSpPr txBox="1"/>
          <p:nvPr/>
        </p:nvSpPr>
        <p:spPr>
          <a:xfrm>
            <a:off x="600000" y="1771433"/>
            <a:ext cx="110625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Commit is a term used for recording changes to the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Git does not add changes to a commit automatically </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You need to indicate which file and changes need to be saved before running the </a:t>
            </a:r>
            <a:r>
              <a:rPr b="1" i="0" lang="en-GB" sz="2400" u="none" cap="none" strike="noStrike">
                <a:solidFill>
                  <a:schemeClr val="lt2"/>
                </a:solidFill>
                <a:latin typeface="Maven Pro"/>
                <a:ea typeface="Maven Pro"/>
                <a:cs typeface="Maven Pro"/>
                <a:sym typeface="Maven Pro"/>
              </a:rPr>
              <a:t>git commit</a:t>
            </a:r>
            <a:r>
              <a:rPr b="0" i="0" lang="en-GB" sz="2400" u="none" cap="none" strike="noStrike">
                <a:solidFill>
                  <a:schemeClr val="lt2"/>
                </a:solidFill>
                <a:latin typeface="Maven Pro"/>
                <a:ea typeface="Maven Pro"/>
                <a:cs typeface="Maven Pro"/>
                <a:sym typeface="Maven Pro"/>
              </a:rPr>
              <a:t> command</a:t>
            </a:r>
            <a:endParaRPr b="0" i="0" sz="2400" u="none" cap="none" strike="noStrike">
              <a:solidFill>
                <a:schemeClr val="lt2"/>
              </a:solidFill>
              <a:latin typeface="Maven Pro"/>
              <a:ea typeface="Maven Pro"/>
              <a:cs typeface="Maven Pro"/>
              <a:sym typeface="Maven Pro"/>
            </a:endParaRPr>
          </a:p>
        </p:txBody>
      </p:sp>
      <p:sp>
        <p:nvSpPr>
          <p:cNvPr id="1254" name="Google Shape;1254;p13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Commit</a:t>
            </a:r>
            <a:endParaRPr/>
          </a:p>
        </p:txBody>
      </p:sp>
      <p:pic>
        <p:nvPicPr>
          <p:cNvPr id="1255" name="Google Shape;1255;p135"/>
          <p:cNvPicPr preferRelativeResize="0"/>
          <p:nvPr/>
        </p:nvPicPr>
        <p:blipFill rotWithShape="1">
          <a:blip r:embed="rId3">
            <a:alphaModFix/>
          </a:blip>
          <a:srcRect b="0" l="0" r="0" t="0"/>
          <a:stretch/>
        </p:blipFill>
        <p:spPr>
          <a:xfrm>
            <a:off x="1755467" y="4127033"/>
            <a:ext cx="8513594" cy="2527767"/>
          </a:xfrm>
          <a:prstGeom prst="rect">
            <a:avLst/>
          </a:prstGeom>
          <a:noFill/>
          <a:ln>
            <a:noFill/>
          </a:ln>
        </p:spPr>
      </p:pic>
      <p:sp>
        <p:nvSpPr>
          <p:cNvPr id="1256" name="Google Shape;1256;p13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57" name="Google Shape;1257;p13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3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63" name="Google Shape;1263;p136"/>
          <p:cNvSpPr txBox="1"/>
          <p:nvPr/>
        </p:nvSpPr>
        <p:spPr>
          <a:xfrm>
            <a:off x="600000" y="1771433"/>
            <a:ext cx="110625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Commit is a term used for recording changes to the the local repository</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Git does not add changes to a commit automatically </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You need to indicate which file and changes need to be saved before running the git commit command</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The commit command does not save changes in remote servers, only in the local repository of Git</a:t>
            </a:r>
            <a:endParaRPr b="0" i="0" sz="2400" u="none" cap="none" strike="noStrike">
              <a:solidFill>
                <a:schemeClr val="lt2"/>
              </a:solidFill>
              <a:latin typeface="Maven Pro"/>
              <a:ea typeface="Maven Pro"/>
              <a:cs typeface="Maven Pro"/>
              <a:sym typeface="Maven Pro"/>
            </a:endParaRPr>
          </a:p>
        </p:txBody>
      </p:sp>
      <p:sp>
        <p:nvSpPr>
          <p:cNvPr id="1264" name="Google Shape;1264;p13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Commit</a:t>
            </a:r>
            <a:endParaRPr/>
          </a:p>
        </p:txBody>
      </p:sp>
      <p:pic>
        <p:nvPicPr>
          <p:cNvPr id="1265" name="Google Shape;1265;p136"/>
          <p:cNvPicPr preferRelativeResize="0"/>
          <p:nvPr/>
        </p:nvPicPr>
        <p:blipFill rotWithShape="1">
          <a:blip r:embed="rId3">
            <a:alphaModFix/>
          </a:blip>
          <a:srcRect b="0" l="0" r="0" t="0"/>
          <a:stretch/>
        </p:blipFill>
        <p:spPr>
          <a:xfrm>
            <a:off x="1755467" y="4127033"/>
            <a:ext cx="8513594" cy="2527767"/>
          </a:xfrm>
          <a:prstGeom prst="rect">
            <a:avLst/>
          </a:prstGeom>
          <a:noFill/>
          <a:ln>
            <a:noFill/>
          </a:ln>
        </p:spPr>
      </p:pic>
      <p:sp>
        <p:nvSpPr>
          <p:cNvPr id="1266" name="Google Shape;1266;p13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67" name="Google Shape;1267;p13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Concepts of Version Control</a:t>
            </a:r>
            <a:endParaRPr/>
          </a:p>
        </p:txBody>
      </p:sp>
      <p:sp>
        <p:nvSpPr>
          <p:cNvPr id="722" name="Google Shape;722;p83"/>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Software versioning is the process of numbering different releases of a particular software program</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Allows programmers to know when changes have been made and track changes enforced in the software</a:t>
            </a:r>
            <a:endParaRPr b="0" i="0" sz="2400" u="none" cap="none" strike="noStrike">
              <a:solidFill>
                <a:schemeClr val="dk2"/>
              </a:solidFill>
              <a:latin typeface="Maven Pro"/>
              <a:ea typeface="Maven Pro"/>
              <a:cs typeface="Maven Pro"/>
              <a:sym typeface="Maven Pro"/>
            </a:endParaRPr>
          </a:p>
        </p:txBody>
      </p:sp>
      <p:sp>
        <p:nvSpPr>
          <p:cNvPr id="723" name="Google Shape;723;p8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Versioning</a:t>
            </a:r>
            <a:endParaRPr b="1">
              <a:latin typeface="Maven Pro"/>
              <a:ea typeface="Maven Pro"/>
              <a:cs typeface="Maven Pro"/>
              <a:sym typeface="Maven Pro"/>
            </a:endParaRPr>
          </a:p>
        </p:txBody>
      </p:sp>
      <p:sp>
        <p:nvSpPr>
          <p:cNvPr id="724" name="Google Shape;724;p8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25" name="Google Shape;725;p8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726" name="Google Shape;726;p83"/>
          <p:cNvPicPr preferRelativeResize="0"/>
          <p:nvPr/>
        </p:nvPicPr>
        <p:blipFill rotWithShape="1">
          <a:blip r:embed="rId3">
            <a:alphaModFix/>
          </a:blip>
          <a:srcRect b="0" l="0" r="0" t="0"/>
          <a:stretch/>
        </p:blipFill>
        <p:spPr>
          <a:xfrm>
            <a:off x="7981167" y="3530300"/>
            <a:ext cx="4102733" cy="2527767"/>
          </a:xfrm>
          <a:prstGeom prst="rect">
            <a:avLst/>
          </a:prstGeom>
          <a:noFill/>
          <a:ln>
            <a:noFill/>
          </a:ln>
        </p:spPr>
      </p:pic>
      <p:sp>
        <p:nvSpPr>
          <p:cNvPr id="727" name="Google Shape;727;p83"/>
          <p:cNvSpPr txBox="1"/>
          <p:nvPr/>
        </p:nvSpPr>
        <p:spPr>
          <a:xfrm>
            <a:off x="8530533" y="3320800"/>
            <a:ext cx="30039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Semantic Versioning</a:t>
            </a:r>
            <a:endParaRPr b="0" i="0" sz="1900" u="none" cap="none" strike="noStrike">
              <a:solidFill>
                <a:srgbClr val="000000"/>
              </a:solidFill>
              <a:latin typeface="Maven Pro"/>
              <a:ea typeface="Maven Pro"/>
              <a:cs typeface="Maven Pro"/>
              <a:sym typeface="Maven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3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73" name="Google Shape;1273;p137"/>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1" i="0" lang="en-GB" sz="2400" u="none" cap="none" strike="noStrike">
                <a:solidFill>
                  <a:schemeClr val="lt2"/>
                </a:solidFill>
                <a:latin typeface="Maven Pro"/>
                <a:ea typeface="Maven Pro"/>
                <a:cs typeface="Maven Pro"/>
                <a:sym typeface="Maven Pro"/>
              </a:rPr>
              <a:t>git push</a:t>
            </a:r>
            <a:r>
              <a:rPr b="0" i="0" lang="en-GB" sz="2400" u="none" cap="none" strike="noStrike">
                <a:solidFill>
                  <a:schemeClr val="lt2"/>
                </a:solidFill>
                <a:latin typeface="Maven Pro"/>
                <a:ea typeface="Maven Pro"/>
                <a:cs typeface="Maven Pro"/>
                <a:sym typeface="Maven Pro"/>
              </a:rPr>
              <a:t> pushes your latest commits from your local repository to the remote one to share the modifications with other team members</a:t>
            </a:r>
            <a:endParaRPr b="0" i="0" sz="2400" u="none" cap="none" strike="noStrike">
              <a:solidFill>
                <a:schemeClr val="lt2"/>
              </a:solidFill>
              <a:latin typeface="Maven Pro"/>
              <a:ea typeface="Maven Pro"/>
              <a:cs typeface="Maven Pro"/>
              <a:sym typeface="Maven Pro"/>
            </a:endParaRPr>
          </a:p>
        </p:txBody>
      </p:sp>
      <p:sp>
        <p:nvSpPr>
          <p:cNvPr id="1274" name="Google Shape;1274;p13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pic>
        <p:nvPicPr>
          <p:cNvPr id="1275" name="Google Shape;1275;p137"/>
          <p:cNvPicPr preferRelativeResize="0"/>
          <p:nvPr/>
        </p:nvPicPr>
        <p:blipFill rotWithShape="1">
          <a:blip r:embed="rId3">
            <a:alphaModFix/>
          </a:blip>
          <a:srcRect b="0" l="0" r="0" t="0"/>
          <a:stretch/>
        </p:blipFill>
        <p:spPr>
          <a:xfrm>
            <a:off x="6873167" y="3731433"/>
            <a:ext cx="5038035" cy="2877866"/>
          </a:xfrm>
          <a:prstGeom prst="rect">
            <a:avLst/>
          </a:prstGeom>
          <a:noFill/>
          <a:ln>
            <a:noFill/>
          </a:ln>
        </p:spPr>
      </p:pic>
      <p:sp>
        <p:nvSpPr>
          <p:cNvPr id="1276" name="Google Shape;1276;p13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77" name="Google Shape;1277;p13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83" name="Google Shape;1283;p138"/>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git push pushes your latest commits from your local repository to the remote one to share the modifications with other team members</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Pushing has the potential to overwrite changes, caution should be taken when pushing</a:t>
            </a:r>
            <a:endParaRPr b="0" i="0" sz="2400" u="none" cap="none" strike="noStrike">
              <a:solidFill>
                <a:schemeClr val="lt2"/>
              </a:solidFill>
              <a:latin typeface="Maven Pro"/>
              <a:ea typeface="Maven Pro"/>
              <a:cs typeface="Maven Pro"/>
              <a:sym typeface="Maven Pro"/>
            </a:endParaRPr>
          </a:p>
        </p:txBody>
      </p:sp>
      <p:sp>
        <p:nvSpPr>
          <p:cNvPr id="1284" name="Google Shape;1284;p13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pic>
        <p:nvPicPr>
          <p:cNvPr id="1285" name="Google Shape;1285;p138"/>
          <p:cNvPicPr preferRelativeResize="0"/>
          <p:nvPr/>
        </p:nvPicPr>
        <p:blipFill rotWithShape="1">
          <a:blip r:embed="rId3">
            <a:alphaModFix/>
          </a:blip>
          <a:srcRect b="0" l="0" r="0" t="0"/>
          <a:stretch/>
        </p:blipFill>
        <p:spPr>
          <a:xfrm>
            <a:off x="6873167" y="3731433"/>
            <a:ext cx="5038035" cy="2877866"/>
          </a:xfrm>
          <a:prstGeom prst="rect">
            <a:avLst/>
          </a:prstGeom>
          <a:noFill/>
          <a:ln>
            <a:noFill/>
          </a:ln>
        </p:spPr>
      </p:pic>
      <p:sp>
        <p:nvSpPr>
          <p:cNvPr id="1286" name="Google Shape;1286;p13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287" name="Google Shape;1287;p13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3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293" name="Google Shape;1293;p139"/>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Recap</a:t>
            </a:r>
            <a:endParaRPr/>
          </a:p>
        </p:txBody>
      </p:sp>
      <p:grpSp>
        <p:nvGrpSpPr>
          <p:cNvPr id="1294" name="Google Shape;1294;p139"/>
          <p:cNvGrpSpPr/>
          <p:nvPr/>
        </p:nvGrpSpPr>
        <p:grpSpPr>
          <a:xfrm>
            <a:off x="771381" y="4012050"/>
            <a:ext cx="10648934" cy="1280501"/>
            <a:chOff x="578550" y="1485075"/>
            <a:chExt cx="7986900" cy="960400"/>
          </a:xfrm>
        </p:grpSpPr>
        <p:grpSp>
          <p:nvGrpSpPr>
            <p:cNvPr id="1295" name="Google Shape;1295;p139"/>
            <p:cNvGrpSpPr/>
            <p:nvPr/>
          </p:nvGrpSpPr>
          <p:grpSpPr>
            <a:xfrm>
              <a:off x="578550" y="1880575"/>
              <a:ext cx="7986900" cy="564900"/>
              <a:chOff x="578550" y="3610150"/>
              <a:chExt cx="7986900" cy="564900"/>
            </a:xfrm>
          </p:grpSpPr>
          <p:sp>
            <p:nvSpPr>
              <p:cNvPr id="1296" name="Google Shape;1296;p139"/>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Clone the repository</a:t>
                </a:r>
                <a:endParaRPr b="0" i="0" sz="1900" u="none" cap="none" strike="noStrike">
                  <a:solidFill>
                    <a:schemeClr val="lt2"/>
                  </a:solidFill>
                  <a:latin typeface="Arial"/>
                  <a:ea typeface="Arial"/>
                  <a:cs typeface="Arial"/>
                  <a:sym typeface="Arial"/>
                </a:endParaRPr>
              </a:p>
            </p:txBody>
          </p:sp>
          <p:sp>
            <p:nvSpPr>
              <p:cNvPr id="1297" name="Google Shape;1297;p139"/>
              <p:cNvSpPr/>
              <p:nvPr/>
            </p:nvSpPr>
            <p:spPr>
              <a:xfrm>
                <a:off x="2233650" y="3610150"/>
                <a:ext cx="1366500" cy="564900"/>
              </a:xfrm>
              <a:prstGeom prst="roundRect">
                <a:avLst>
                  <a:gd fmla="val 16667" name="adj"/>
                </a:avLst>
              </a:prstGeom>
              <a:solidFill>
                <a:schemeClr val="accent6"/>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Make code changes</a:t>
                </a:r>
                <a:endParaRPr b="0" i="0" sz="1900" u="none" cap="none" strike="noStrike">
                  <a:solidFill>
                    <a:schemeClr val="lt1"/>
                  </a:solidFill>
                  <a:latin typeface="Arial"/>
                  <a:ea typeface="Arial"/>
                  <a:cs typeface="Arial"/>
                  <a:sym typeface="Arial"/>
                </a:endParaRPr>
              </a:p>
            </p:txBody>
          </p:sp>
          <p:sp>
            <p:nvSpPr>
              <p:cNvPr id="1298" name="Google Shape;1298;p139"/>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Stage your changes</a:t>
                </a:r>
                <a:endParaRPr b="0" i="0" sz="1900" u="none" cap="none" strike="noStrike">
                  <a:solidFill>
                    <a:schemeClr val="lt1"/>
                  </a:solidFill>
                  <a:latin typeface="Arial"/>
                  <a:ea typeface="Arial"/>
                  <a:cs typeface="Arial"/>
                  <a:sym typeface="Arial"/>
                </a:endParaRPr>
              </a:p>
            </p:txBody>
          </p:sp>
          <p:sp>
            <p:nvSpPr>
              <p:cNvPr id="1299" name="Google Shape;1299;p139"/>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Commit your changes</a:t>
                </a:r>
                <a:endParaRPr b="0" i="0" sz="1900" u="none" cap="none" strike="noStrike">
                  <a:solidFill>
                    <a:schemeClr val="lt2"/>
                  </a:solidFill>
                  <a:latin typeface="Arial"/>
                  <a:ea typeface="Arial"/>
                  <a:cs typeface="Arial"/>
                  <a:sym typeface="Arial"/>
                </a:endParaRPr>
              </a:p>
            </p:txBody>
          </p:sp>
          <p:sp>
            <p:nvSpPr>
              <p:cNvPr id="1300" name="Google Shape;1300;p139"/>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Push your changes</a:t>
                </a:r>
                <a:endParaRPr b="0" i="0" sz="1900" u="none" cap="none" strike="noStrike">
                  <a:solidFill>
                    <a:schemeClr val="lt1"/>
                  </a:solidFill>
                  <a:latin typeface="Arial"/>
                  <a:ea typeface="Arial"/>
                  <a:cs typeface="Arial"/>
                  <a:sym typeface="Arial"/>
                </a:endParaRPr>
              </a:p>
            </p:txBody>
          </p:sp>
          <p:cxnSp>
            <p:nvCxnSpPr>
              <p:cNvPr id="1301" name="Google Shape;1301;p139"/>
              <p:cNvCxnSpPr>
                <a:stCxn id="1296" idx="3"/>
                <a:endCxn id="1297" idx="1"/>
              </p:cNvCxnSpPr>
              <p:nvPr/>
            </p:nvCxnSpPr>
            <p:spPr>
              <a:xfrm>
                <a:off x="19450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02" name="Google Shape;1302;p139"/>
              <p:cNvCxnSpPr>
                <a:stCxn id="1297" idx="3"/>
                <a:endCxn id="1298" idx="1"/>
              </p:cNvCxnSpPr>
              <p:nvPr/>
            </p:nvCxnSpPr>
            <p:spPr>
              <a:xfrm>
                <a:off x="36001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03" name="Google Shape;1303;p139"/>
              <p:cNvCxnSpPr>
                <a:stCxn id="1298" idx="3"/>
                <a:endCxn id="1299"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04" name="Google Shape;1304;p139"/>
              <p:cNvCxnSpPr>
                <a:stCxn id="1299" idx="3"/>
                <a:endCxn id="1300"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sp>
          <p:nvSpPr>
            <p:cNvPr id="1305" name="Google Shape;1305;p139"/>
            <p:cNvSpPr txBox="1"/>
            <p:nvPr/>
          </p:nvSpPr>
          <p:spPr>
            <a:xfrm>
              <a:off x="2959700" y="1485075"/>
              <a:ext cx="3099000" cy="4041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Process</a:t>
              </a:r>
              <a:endParaRPr b="0" i="0" sz="1900" u="none" cap="none" strike="noStrike">
                <a:solidFill>
                  <a:srgbClr val="000000"/>
                </a:solidFill>
                <a:latin typeface="Maven Pro"/>
                <a:ea typeface="Maven Pro"/>
                <a:cs typeface="Maven Pro"/>
                <a:sym typeface="Maven Pro"/>
              </a:endParaRPr>
            </a:p>
          </p:txBody>
        </p:sp>
      </p:grpSp>
      <p:grpSp>
        <p:nvGrpSpPr>
          <p:cNvPr id="1306" name="Google Shape;1306;p139"/>
          <p:cNvGrpSpPr/>
          <p:nvPr/>
        </p:nvGrpSpPr>
        <p:grpSpPr>
          <a:xfrm>
            <a:off x="771381" y="5350968"/>
            <a:ext cx="10648934" cy="1279501"/>
            <a:chOff x="578550" y="2946500"/>
            <a:chExt cx="7986900" cy="959650"/>
          </a:xfrm>
        </p:grpSpPr>
        <p:sp>
          <p:nvSpPr>
            <p:cNvPr id="1307" name="Google Shape;1307;p139"/>
            <p:cNvSpPr txBox="1"/>
            <p:nvPr/>
          </p:nvSpPr>
          <p:spPr>
            <a:xfrm>
              <a:off x="2959700" y="2946500"/>
              <a:ext cx="3099000" cy="4041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Commands</a:t>
              </a:r>
              <a:endParaRPr b="0" i="0" sz="1900" u="none" cap="none" strike="noStrike">
                <a:solidFill>
                  <a:srgbClr val="000000"/>
                </a:solidFill>
                <a:latin typeface="Maven Pro"/>
                <a:ea typeface="Maven Pro"/>
                <a:cs typeface="Maven Pro"/>
                <a:sym typeface="Maven Pro"/>
              </a:endParaRPr>
            </a:p>
          </p:txBody>
        </p:sp>
        <p:grpSp>
          <p:nvGrpSpPr>
            <p:cNvPr id="1308" name="Google Shape;1308;p139"/>
            <p:cNvGrpSpPr/>
            <p:nvPr/>
          </p:nvGrpSpPr>
          <p:grpSpPr>
            <a:xfrm>
              <a:off x="578550" y="3341250"/>
              <a:ext cx="7986900" cy="564900"/>
              <a:chOff x="578550" y="3610150"/>
              <a:chExt cx="7986900" cy="564900"/>
            </a:xfrm>
          </p:grpSpPr>
          <p:sp>
            <p:nvSpPr>
              <p:cNvPr id="1309" name="Google Shape;1309;p139"/>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clone</a:t>
                </a:r>
                <a:endParaRPr b="0" i="0" sz="1900" u="none" cap="none" strike="noStrike">
                  <a:solidFill>
                    <a:schemeClr val="lt2"/>
                  </a:solidFill>
                  <a:latin typeface="Arial"/>
                  <a:ea typeface="Arial"/>
                  <a:cs typeface="Arial"/>
                  <a:sym typeface="Arial"/>
                </a:endParaRPr>
              </a:p>
            </p:txBody>
          </p:sp>
          <p:sp>
            <p:nvSpPr>
              <p:cNvPr id="1310" name="Google Shape;1310;p139"/>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add</a:t>
                </a:r>
                <a:endParaRPr b="0" i="0" sz="1900" u="none" cap="none" strike="noStrike">
                  <a:solidFill>
                    <a:schemeClr val="lt1"/>
                  </a:solidFill>
                  <a:latin typeface="Arial"/>
                  <a:ea typeface="Arial"/>
                  <a:cs typeface="Arial"/>
                  <a:sym typeface="Arial"/>
                </a:endParaRPr>
              </a:p>
            </p:txBody>
          </p:sp>
          <p:sp>
            <p:nvSpPr>
              <p:cNvPr id="1311" name="Google Shape;1311;p139"/>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commit</a:t>
                </a:r>
                <a:endParaRPr b="0" i="0" sz="1900" u="none" cap="none" strike="noStrike">
                  <a:solidFill>
                    <a:schemeClr val="lt2"/>
                  </a:solidFill>
                  <a:latin typeface="Arial"/>
                  <a:ea typeface="Arial"/>
                  <a:cs typeface="Arial"/>
                  <a:sym typeface="Arial"/>
                </a:endParaRPr>
              </a:p>
            </p:txBody>
          </p:sp>
          <p:sp>
            <p:nvSpPr>
              <p:cNvPr id="1312" name="Google Shape;1312;p139"/>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push</a:t>
                </a:r>
                <a:endParaRPr b="0" i="0" sz="1900" u="none" cap="none" strike="noStrike">
                  <a:solidFill>
                    <a:schemeClr val="lt1"/>
                  </a:solidFill>
                  <a:latin typeface="Arial"/>
                  <a:ea typeface="Arial"/>
                  <a:cs typeface="Arial"/>
                  <a:sym typeface="Arial"/>
                </a:endParaRPr>
              </a:p>
            </p:txBody>
          </p:sp>
          <p:cxnSp>
            <p:nvCxnSpPr>
              <p:cNvPr id="1313" name="Google Shape;1313;p139"/>
              <p:cNvCxnSpPr>
                <a:stCxn id="1309" idx="3"/>
                <a:endCxn id="1310" idx="1"/>
              </p:cNvCxnSpPr>
              <p:nvPr/>
            </p:nvCxnSpPr>
            <p:spPr>
              <a:xfrm>
                <a:off x="1945050" y="3892600"/>
                <a:ext cx="1943700" cy="0"/>
              </a:xfrm>
              <a:prstGeom prst="straightConnector1">
                <a:avLst/>
              </a:prstGeom>
              <a:noFill/>
              <a:ln cap="flat" cmpd="sng" w="9525">
                <a:solidFill>
                  <a:schemeClr val="lt2"/>
                </a:solidFill>
                <a:prstDash val="solid"/>
                <a:round/>
                <a:headEnd len="sm" w="sm" type="none"/>
                <a:tailEnd len="med" w="med" type="triangle"/>
              </a:ln>
            </p:spPr>
          </p:cxnSp>
          <p:cxnSp>
            <p:nvCxnSpPr>
              <p:cNvPr id="1314" name="Google Shape;1314;p139"/>
              <p:cNvCxnSpPr>
                <a:stCxn id="1310" idx="3"/>
                <a:endCxn id="1311"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15" name="Google Shape;1315;p139"/>
              <p:cNvCxnSpPr>
                <a:stCxn id="1311" idx="3"/>
                <a:endCxn id="1312"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grpSp>
      <p:sp>
        <p:nvSpPr>
          <p:cNvPr id="1316" name="Google Shape;1316;p139"/>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The Git committing process requires the following steps: moving changes to the </a:t>
            </a:r>
            <a:r>
              <a:rPr b="1" i="0" lang="en-GB" sz="2400" u="none" cap="none" strike="noStrike">
                <a:solidFill>
                  <a:srgbClr val="56BAE8"/>
                </a:solidFill>
                <a:latin typeface="Maven Pro"/>
                <a:ea typeface="Maven Pro"/>
                <a:cs typeface="Maven Pro"/>
                <a:sym typeface="Maven Pro"/>
              </a:rPr>
              <a:t>staging area</a:t>
            </a:r>
            <a:r>
              <a:rPr b="0" i="0" lang="en-GB" sz="2400" u="none" cap="none" strike="noStrike">
                <a:solidFill>
                  <a:schemeClr val="lt2"/>
                </a:solidFill>
                <a:latin typeface="Maven Pro"/>
                <a:ea typeface="Maven Pro"/>
                <a:cs typeface="Maven Pro"/>
                <a:sym typeface="Maven Pro"/>
              </a:rPr>
              <a:t> and saving them with the </a:t>
            </a:r>
            <a:r>
              <a:rPr b="1" i="0" lang="en-GB" sz="2400" u="none" cap="none" strike="noStrike">
                <a:solidFill>
                  <a:schemeClr val="accent5"/>
                </a:solidFill>
                <a:latin typeface="Maven Pro"/>
                <a:ea typeface="Maven Pro"/>
                <a:cs typeface="Maven Pro"/>
                <a:sym typeface="Maven Pro"/>
              </a:rPr>
              <a:t>commit</a:t>
            </a:r>
            <a:r>
              <a:rPr b="0" i="0" lang="en-GB" sz="2400" u="none" cap="none" strike="noStrike">
                <a:solidFill>
                  <a:schemeClr val="lt2"/>
                </a:solidFill>
                <a:latin typeface="Maven Pro"/>
                <a:ea typeface="Maven Pro"/>
                <a:cs typeface="Maven Pro"/>
                <a:sym typeface="Maven Pro"/>
              </a:rPr>
              <a:t> command</a:t>
            </a:r>
            <a:endParaRPr b="0" i="0" sz="2400" u="none" cap="none" strike="noStrike">
              <a:solidFill>
                <a:schemeClr val="lt2"/>
              </a:solidFill>
              <a:latin typeface="Maven Pro"/>
              <a:ea typeface="Maven Pro"/>
              <a:cs typeface="Maven Pro"/>
              <a:sym typeface="Maven Pro"/>
            </a:endParaRPr>
          </a:p>
        </p:txBody>
      </p:sp>
      <p:sp>
        <p:nvSpPr>
          <p:cNvPr id="1317" name="Google Shape;1317;p13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18" name="Google Shape;1318;p13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4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 101</a:t>
            </a:r>
            <a:endParaRPr/>
          </a:p>
        </p:txBody>
      </p:sp>
      <p:sp>
        <p:nvSpPr>
          <p:cNvPr id="1324" name="Google Shape;1324;p14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Recap</a:t>
            </a:r>
            <a:endParaRPr/>
          </a:p>
        </p:txBody>
      </p:sp>
      <p:sp>
        <p:nvSpPr>
          <p:cNvPr id="1325" name="Google Shape;1325;p140"/>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The Git committing process requires the following steps: moving changes to the staging area and saving them with the commit command</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Once you move the changes to the local repository by using </a:t>
            </a:r>
            <a:r>
              <a:rPr b="1" i="0" lang="en-GB" sz="2400" u="none" cap="none" strike="noStrike">
                <a:solidFill>
                  <a:schemeClr val="accent5"/>
                </a:solidFill>
                <a:latin typeface="Maven Pro"/>
                <a:ea typeface="Maven Pro"/>
                <a:cs typeface="Maven Pro"/>
                <a:sym typeface="Maven Pro"/>
              </a:rPr>
              <a:t>git commit</a:t>
            </a:r>
            <a:r>
              <a:rPr b="0" i="0" lang="en-GB" sz="2400" u="none" cap="none" strike="noStrike">
                <a:solidFill>
                  <a:schemeClr val="lt2"/>
                </a:solidFill>
                <a:latin typeface="Maven Pro"/>
                <a:ea typeface="Maven Pro"/>
                <a:cs typeface="Maven Pro"/>
                <a:sym typeface="Maven Pro"/>
              </a:rPr>
              <a:t> command, you can use </a:t>
            </a:r>
            <a:r>
              <a:rPr b="1" i="0" lang="en-GB" sz="2400" u="none" cap="none" strike="noStrike">
                <a:solidFill>
                  <a:schemeClr val="accent4"/>
                </a:solidFill>
                <a:latin typeface="Maven Pro"/>
                <a:ea typeface="Maven Pro"/>
                <a:cs typeface="Maven Pro"/>
                <a:sym typeface="Maven Pro"/>
              </a:rPr>
              <a:t>git</a:t>
            </a:r>
            <a:r>
              <a:rPr b="0" i="0" lang="en-GB" sz="2400" u="none" cap="none" strike="noStrike">
                <a:solidFill>
                  <a:schemeClr val="accent4"/>
                </a:solidFill>
                <a:latin typeface="Maven Pro"/>
                <a:ea typeface="Maven Pro"/>
                <a:cs typeface="Maven Pro"/>
                <a:sym typeface="Maven Pro"/>
              </a:rPr>
              <a:t> </a:t>
            </a:r>
            <a:r>
              <a:rPr b="1" i="0" lang="en-GB" sz="2400" u="none" cap="none" strike="noStrike">
                <a:solidFill>
                  <a:schemeClr val="accent4"/>
                </a:solidFill>
                <a:latin typeface="Maven Pro"/>
                <a:ea typeface="Maven Pro"/>
                <a:cs typeface="Maven Pro"/>
                <a:sym typeface="Maven Pro"/>
              </a:rPr>
              <a:t>push</a:t>
            </a:r>
            <a:r>
              <a:rPr b="0" i="0" lang="en-GB" sz="2400" u="none" cap="none" strike="noStrike">
                <a:solidFill>
                  <a:schemeClr val="lt2"/>
                </a:solidFill>
                <a:latin typeface="Maven Pro"/>
                <a:ea typeface="Maven Pro"/>
                <a:cs typeface="Maven Pro"/>
                <a:sym typeface="Maven Pro"/>
              </a:rPr>
              <a:t> to transfer them to a remote repository</a:t>
            </a:r>
            <a:endParaRPr b="0" i="0" sz="2400" u="none" cap="none" strike="noStrike">
              <a:solidFill>
                <a:schemeClr val="lt2"/>
              </a:solidFill>
              <a:latin typeface="Maven Pro"/>
              <a:ea typeface="Maven Pro"/>
              <a:cs typeface="Maven Pro"/>
              <a:sym typeface="Maven Pro"/>
            </a:endParaRPr>
          </a:p>
        </p:txBody>
      </p:sp>
      <p:sp>
        <p:nvSpPr>
          <p:cNvPr id="1326" name="Google Shape;1326;p14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grpSp>
        <p:nvGrpSpPr>
          <p:cNvPr id="1327" name="Google Shape;1327;p140"/>
          <p:cNvGrpSpPr/>
          <p:nvPr/>
        </p:nvGrpSpPr>
        <p:grpSpPr>
          <a:xfrm>
            <a:off x="771381" y="4012050"/>
            <a:ext cx="10648934" cy="1280501"/>
            <a:chOff x="578550" y="1485075"/>
            <a:chExt cx="7986900" cy="960400"/>
          </a:xfrm>
        </p:grpSpPr>
        <p:grpSp>
          <p:nvGrpSpPr>
            <p:cNvPr id="1328" name="Google Shape;1328;p140"/>
            <p:cNvGrpSpPr/>
            <p:nvPr/>
          </p:nvGrpSpPr>
          <p:grpSpPr>
            <a:xfrm>
              <a:off x="578550" y="1880575"/>
              <a:ext cx="7986900" cy="564900"/>
              <a:chOff x="578550" y="3610150"/>
              <a:chExt cx="7986900" cy="564900"/>
            </a:xfrm>
          </p:grpSpPr>
          <p:sp>
            <p:nvSpPr>
              <p:cNvPr id="1329" name="Google Shape;1329;p140"/>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Clone the repository</a:t>
                </a:r>
                <a:endParaRPr b="0" i="0" sz="1900" u="none" cap="none" strike="noStrike">
                  <a:solidFill>
                    <a:schemeClr val="lt2"/>
                  </a:solidFill>
                  <a:latin typeface="Arial"/>
                  <a:ea typeface="Arial"/>
                  <a:cs typeface="Arial"/>
                  <a:sym typeface="Arial"/>
                </a:endParaRPr>
              </a:p>
            </p:txBody>
          </p:sp>
          <p:sp>
            <p:nvSpPr>
              <p:cNvPr id="1330" name="Google Shape;1330;p140"/>
              <p:cNvSpPr/>
              <p:nvPr/>
            </p:nvSpPr>
            <p:spPr>
              <a:xfrm>
                <a:off x="2233650" y="3610150"/>
                <a:ext cx="1366500" cy="564900"/>
              </a:xfrm>
              <a:prstGeom prst="roundRect">
                <a:avLst>
                  <a:gd fmla="val 16667" name="adj"/>
                </a:avLst>
              </a:prstGeom>
              <a:solidFill>
                <a:schemeClr val="accent6"/>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Make code changes</a:t>
                </a:r>
                <a:endParaRPr b="0" i="0" sz="1900" u="none" cap="none" strike="noStrike">
                  <a:solidFill>
                    <a:schemeClr val="lt1"/>
                  </a:solidFill>
                  <a:latin typeface="Arial"/>
                  <a:ea typeface="Arial"/>
                  <a:cs typeface="Arial"/>
                  <a:sym typeface="Arial"/>
                </a:endParaRPr>
              </a:p>
            </p:txBody>
          </p:sp>
          <p:sp>
            <p:nvSpPr>
              <p:cNvPr id="1331" name="Google Shape;1331;p140"/>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Stage your changes</a:t>
                </a:r>
                <a:endParaRPr b="0" i="0" sz="1900" u="none" cap="none" strike="noStrike">
                  <a:solidFill>
                    <a:schemeClr val="lt1"/>
                  </a:solidFill>
                  <a:latin typeface="Arial"/>
                  <a:ea typeface="Arial"/>
                  <a:cs typeface="Arial"/>
                  <a:sym typeface="Arial"/>
                </a:endParaRPr>
              </a:p>
            </p:txBody>
          </p:sp>
          <p:sp>
            <p:nvSpPr>
              <p:cNvPr id="1332" name="Google Shape;1332;p140"/>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Commit your changes</a:t>
                </a:r>
                <a:endParaRPr b="0" i="0" sz="1900" u="none" cap="none" strike="noStrike">
                  <a:solidFill>
                    <a:schemeClr val="lt2"/>
                  </a:solidFill>
                  <a:latin typeface="Arial"/>
                  <a:ea typeface="Arial"/>
                  <a:cs typeface="Arial"/>
                  <a:sym typeface="Arial"/>
                </a:endParaRPr>
              </a:p>
            </p:txBody>
          </p:sp>
          <p:sp>
            <p:nvSpPr>
              <p:cNvPr id="1333" name="Google Shape;1333;p140"/>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Push your changes</a:t>
                </a:r>
                <a:endParaRPr b="0" i="0" sz="1900" u="none" cap="none" strike="noStrike">
                  <a:solidFill>
                    <a:schemeClr val="lt1"/>
                  </a:solidFill>
                  <a:latin typeface="Arial"/>
                  <a:ea typeface="Arial"/>
                  <a:cs typeface="Arial"/>
                  <a:sym typeface="Arial"/>
                </a:endParaRPr>
              </a:p>
            </p:txBody>
          </p:sp>
          <p:cxnSp>
            <p:nvCxnSpPr>
              <p:cNvPr id="1334" name="Google Shape;1334;p140"/>
              <p:cNvCxnSpPr>
                <a:stCxn id="1329" idx="3"/>
                <a:endCxn id="1330" idx="1"/>
              </p:cNvCxnSpPr>
              <p:nvPr/>
            </p:nvCxnSpPr>
            <p:spPr>
              <a:xfrm>
                <a:off x="19450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35" name="Google Shape;1335;p140"/>
              <p:cNvCxnSpPr>
                <a:stCxn id="1330" idx="3"/>
                <a:endCxn id="1331" idx="1"/>
              </p:cNvCxnSpPr>
              <p:nvPr/>
            </p:nvCxnSpPr>
            <p:spPr>
              <a:xfrm>
                <a:off x="36001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36" name="Google Shape;1336;p140"/>
              <p:cNvCxnSpPr>
                <a:stCxn id="1331" idx="3"/>
                <a:endCxn id="1332"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37" name="Google Shape;1337;p140"/>
              <p:cNvCxnSpPr>
                <a:stCxn id="1332" idx="3"/>
                <a:endCxn id="1333"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sp>
          <p:nvSpPr>
            <p:cNvPr id="1338" name="Google Shape;1338;p140"/>
            <p:cNvSpPr txBox="1"/>
            <p:nvPr/>
          </p:nvSpPr>
          <p:spPr>
            <a:xfrm>
              <a:off x="2959700" y="1485075"/>
              <a:ext cx="3099000" cy="4041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Process</a:t>
              </a:r>
              <a:endParaRPr b="0" i="0" sz="1900" u="none" cap="none" strike="noStrike">
                <a:solidFill>
                  <a:srgbClr val="000000"/>
                </a:solidFill>
                <a:latin typeface="Maven Pro"/>
                <a:ea typeface="Maven Pro"/>
                <a:cs typeface="Maven Pro"/>
                <a:sym typeface="Maven Pro"/>
              </a:endParaRPr>
            </a:p>
          </p:txBody>
        </p:sp>
      </p:grpSp>
      <p:grpSp>
        <p:nvGrpSpPr>
          <p:cNvPr id="1339" name="Google Shape;1339;p140"/>
          <p:cNvGrpSpPr/>
          <p:nvPr/>
        </p:nvGrpSpPr>
        <p:grpSpPr>
          <a:xfrm>
            <a:off x="771381" y="5350968"/>
            <a:ext cx="10648934" cy="1279501"/>
            <a:chOff x="578550" y="2946500"/>
            <a:chExt cx="7986900" cy="959650"/>
          </a:xfrm>
        </p:grpSpPr>
        <p:sp>
          <p:nvSpPr>
            <p:cNvPr id="1340" name="Google Shape;1340;p140"/>
            <p:cNvSpPr txBox="1"/>
            <p:nvPr/>
          </p:nvSpPr>
          <p:spPr>
            <a:xfrm>
              <a:off x="2959700" y="2946500"/>
              <a:ext cx="3099000" cy="4041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Commands</a:t>
              </a:r>
              <a:endParaRPr b="0" i="0" sz="1900" u="none" cap="none" strike="noStrike">
                <a:solidFill>
                  <a:srgbClr val="000000"/>
                </a:solidFill>
                <a:latin typeface="Maven Pro"/>
                <a:ea typeface="Maven Pro"/>
                <a:cs typeface="Maven Pro"/>
                <a:sym typeface="Maven Pro"/>
              </a:endParaRPr>
            </a:p>
          </p:txBody>
        </p:sp>
        <p:grpSp>
          <p:nvGrpSpPr>
            <p:cNvPr id="1341" name="Google Shape;1341;p140"/>
            <p:cNvGrpSpPr/>
            <p:nvPr/>
          </p:nvGrpSpPr>
          <p:grpSpPr>
            <a:xfrm>
              <a:off x="578550" y="3341250"/>
              <a:ext cx="7986900" cy="564900"/>
              <a:chOff x="578550" y="3610150"/>
              <a:chExt cx="7986900" cy="564900"/>
            </a:xfrm>
          </p:grpSpPr>
          <p:sp>
            <p:nvSpPr>
              <p:cNvPr id="1342" name="Google Shape;1342;p140"/>
              <p:cNvSpPr/>
              <p:nvPr/>
            </p:nvSpPr>
            <p:spPr>
              <a:xfrm>
                <a:off x="578550" y="3610150"/>
                <a:ext cx="1366500" cy="564900"/>
              </a:xfrm>
              <a:prstGeom prst="roundRect">
                <a:avLst>
                  <a:gd fmla="val 16667" name="adj"/>
                </a:avLst>
              </a:prstGeom>
              <a:solidFill>
                <a:schemeClr val="accent1"/>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clone</a:t>
                </a:r>
                <a:endParaRPr b="0" i="0" sz="1900" u="none" cap="none" strike="noStrike">
                  <a:solidFill>
                    <a:schemeClr val="lt2"/>
                  </a:solidFill>
                  <a:latin typeface="Arial"/>
                  <a:ea typeface="Arial"/>
                  <a:cs typeface="Arial"/>
                  <a:sym typeface="Arial"/>
                </a:endParaRPr>
              </a:p>
            </p:txBody>
          </p:sp>
          <p:sp>
            <p:nvSpPr>
              <p:cNvPr id="1343" name="Google Shape;1343;p140"/>
              <p:cNvSpPr/>
              <p:nvPr/>
            </p:nvSpPr>
            <p:spPr>
              <a:xfrm>
                <a:off x="3888750" y="3610150"/>
                <a:ext cx="1366500" cy="564900"/>
              </a:xfrm>
              <a:prstGeom prst="roundRect">
                <a:avLst>
                  <a:gd fmla="val 16667" name="adj"/>
                </a:avLst>
              </a:prstGeom>
              <a:solidFill>
                <a:schemeClr val="accent3"/>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add</a:t>
                </a:r>
                <a:endParaRPr b="0" i="0" sz="1900" u="none" cap="none" strike="noStrike">
                  <a:solidFill>
                    <a:schemeClr val="lt1"/>
                  </a:solidFill>
                  <a:latin typeface="Arial"/>
                  <a:ea typeface="Arial"/>
                  <a:cs typeface="Arial"/>
                  <a:sym typeface="Arial"/>
                </a:endParaRPr>
              </a:p>
            </p:txBody>
          </p:sp>
          <p:sp>
            <p:nvSpPr>
              <p:cNvPr id="1344" name="Google Shape;1344;p140"/>
              <p:cNvSpPr/>
              <p:nvPr/>
            </p:nvSpPr>
            <p:spPr>
              <a:xfrm>
                <a:off x="5543850" y="3610150"/>
                <a:ext cx="1366500" cy="564900"/>
              </a:xfrm>
              <a:prstGeom prst="roundRect">
                <a:avLst>
                  <a:gd fmla="val 16667" name="adj"/>
                </a:avLst>
              </a:prstGeom>
              <a:solidFill>
                <a:schemeClr val="accent5"/>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Arial"/>
                    <a:ea typeface="Arial"/>
                    <a:cs typeface="Arial"/>
                    <a:sym typeface="Arial"/>
                  </a:rPr>
                  <a:t>git commit</a:t>
                </a:r>
                <a:endParaRPr b="0" i="0" sz="1900" u="none" cap="none" strike="noStrike">
                  <a:solidFill>
                    <a:schemeClr val="lt2"/>
                  </a:solidFill>
                  <a:latin typeface="Arial"/>
                  <a:ea typeface="Arial"/>
                  <a:cs typeface="Arial"/>
                  <a:sym typeface="Arial"/>
                </a:endParaRPr>
              </a:p>
            </p:txBody>
          </p:sp>
          <p:sp>
            <p:nvSpPr>
              <p:cNvPr id="1345" name="Google Shape;1345;p140"/>
              <p:cNvSpPr/>
              <p:nvPr/>
            </p:nvSpPr>
            <p:spPr>
              <a:xfrm>
                <a:off x="7198950" y="3610150"/>
                <a:ext cx="1366500" cy="564900"/>
              </a:xfrm>
              <a:prstGeom prst="roundRect">
                <a:avLst>
                  <a:gd fmla="val 16667" name="adj"/>
                </a:avLst>
              </a:prstGeom>
              <a:solidFill>
                <a:schemeClr val="accent4"/>
              </a:solidFill>
              <a:ln cap="flat" cmpd="sng" w="9525">
                <a:solidFill>
                  <a:schemeClr val="lt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chemeClr val="lt1"/>
                    </a:solidFill>
                    <a:latin typeface="Arial"/>
                    <a:ea typeface="Arial"/>
                    <a:cs typeface="Arial"/>
                    <a:sym typeface="Arial"/>
                  </a:rPr>
                  <a:t>git push</a:t>
                </a:r>
                <a:endParaRPr b="0" i="0" sz="1900" u="none" cap="none" strike="noStrike">
                  <a:solidFill>
                    <a:schemeClr val="lt1"/>
                  </a:solidFill>
                  <a:latin typeface="Arial"/>
                  <a:ea typeface="Arial"/>
                  <a:cs typeface="Arial"/>
                  <a:sym typeface="Arial"/>
                </a:endParaRPr>
              </a:p>
            </p:txBody>
          </p:sp>
          <p:cxnSp>
            <p:nvCxnSpPr>
              <p:cNvPr id="1346" name="Google Shape;1346;p140"/>
              <p:cNvCxnSpPr>
                <a:stCxn id="1342" idx="3"/>
                <a:endCxn id="1343" idx="1"/>
              </p:cNvCxnSpPr>
              <p:nvPr/>
            </p:nvCxnSpPr>
            <p:spPr>
              <a:xfrm>
                <a:off x="1945050" y="3892600"/>
                <a:ext cx="1943700" cy="0"/>
              </a:xfrm>
              <a:prstGeom prst="straightConnector1">
                <a:avLst/>
              </a:prstGeom>
              <a:noFill/>
              <a:ln cap="flat" cmpd="sng" w="9525">
                <a:solidFill>
                  <a:schemeClr val="lt2"/>
                </a:solidFill>
                <a:prstDash val="solid"/>
                <a:round/>
                <a:headEnd len="sm" w="sm" type="none"/>
                <a:tailEnd len="med" w="med" type="triangle"/>
              </a:ln>
            </p:spPr>
          </p:cxnSp>
          <p:cxnSp>
            <p:nvCxnSpPr>
              <p:cNvPr id="1347" name="Google Shape;1347;p140"/>
              <p:cNvCxnSpPr>
                <a:stCxn id="1343" idx="3"/>
                <a:endCxn id="1344" idx="1"/>
              </p:cNvCxnSpPr>
              <p:nvPr/>
            </p:nvCxnSpPr>
            <p:spPr>
              <a:xfrm>
                <a:off x="5255250" y="3892600"/>
                <a:ext cx="288600" cy="0"/>
              </a:xfrm>
              <a:prstGeom prst="straightConnector1">
                <a:avLst/>
              </a:prstGeom>
              <a:noFill/>
              <a:ln cap="flat" cmpd="sng" w="9525">
                <a:solidFill>
                  <a:schemeClr val="lt2"/>
                </a:solidFill>
                <a:prstDash val="solid"/>
                <a:round/>
                <a:headEnd len="sm" w="sm" type="none"/>
                <a:tailEnd len="med" w="med" type="triangle"/>
              </a:ln>
            </p:spPr>
          </p:cxnSp>
          <p:cxnSp>
            <p:nvCxnSpPr>
              <p:cNvPr id="1348" name="Google Shape;1348;p140"/>
              <p:cNvCxnSpPr>
                <a:stCxn id="1344" idx="3"/>
                <a:endCxn id="1345" idx="1"/>
              </p:cNvCxnSpPr>
              <p:nvPr/>
            </p:nvCxnSpPr>
            <p:spPr>
              <a:xfrm>
                <a:off x="6910350" y="3892600"/>
                <a:ext cx="288600" cy="0"/>
              </a:xfrm>
              <a:prstGeom prst="straightConnector1">
                <a:avLst/>
              </a:prstGeom>
              <a:noFill/>
              <a:ln cap="flat" cmpd="sng" w="9525">
                <a:solidFill>
                  <a:schemeClr val="lt2"/>
                </a:solidFill>
                <a:prstDash val="solid"/>
                <a:round/>
                <a:headEnd len="sm" w="sm" type="none"/>
                <a:tailEnd len="med" w="med" type="triangle"/>
              </a:ln>
            </p:spPr>
          </p:cxnSp>
        </p:grpSp>
      </p:grpSp>
      <p:sp>
        <p:nvSpPr>
          <p:cNvPr id="1349" name="Google Shape;1349;p14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4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Let’s do it!</a:t>
            </a:r>
            <a:endParaRPr/>
          </a:p>
        </p:txBody>
      </p:sp>
      <p:sp>
        <p:nvSpPr>
          <p:cNvPr id="1355" name="Google Shape;1355;p14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56" name="Google Shape;1356;p14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4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362" name="Google Shape;1362;p142"/>
          <p:cNvSpPr txBox="1"/>
          <p:nvPr/>
        </p:nvSpPr>
        <p:spPr>
          <a:xfrm>
            <a:off x="600000" y="1771433"/>
            <a:ext cx="11062500" cy="232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Git implements a broader system to </a:t>
            </a:r>
            <a:r>
              <a:rPr b="1" i="0" lang="en-GB" sz="2400" u="none" cap="none" strike="noStrike">
                <a:solidFill>
                  <a:schemeClr val="accent2"/>
                </a:solidFill>
                <a:latin typeface="Maven Pro"/>
                <a:ea typeface="Maven Pro"/>
                <a:cs typeface="Maven Pro"/>
                <a:sym typeface="Maven Pro"/>
              </a:rPr>
              <a:t>sync changes across repos</a:t>
            </a:r>
            <a:r>
              <a:rPr b="0" i="0" lang="en-GB" sz="2400" u="none" cap="none" strike="noStrike">
                <a:solidFill>
                  <a:schemeClr val="lt2"/>
                </a:solidFill>
                <a:latin typeface="Maven Pro"/>
                <a:ea typeface="Maven Pro"/>
                <a:cs typeface="Maven Pro"/>
                <a:sym typeface="Maven Pro"/>
              </a:rPr>
              <a:t>. Records (remote repo names) registered through the </a:t>
            </a:r>
            <a:r>
              <a:rPr b="1" i="0" lang="en-GB" sz="2400" u="none" cap="none" strike="noStrike">
                <a:solidFill>
                  <a:schemeClr val="accent5"/>
                </a:solidFill>
                <a:latin typeface="Maven Pro"/>
                <a:ea typeface="Maven Pro"/>
                <a:cs typeface="Maven Pro"/>
                <a:sym typeface="Maven Pro"/>
              </a:rPr>
              <a:t>git remote</a:t>
            </a:r>
            <a:r>
              <a:rPr b="0" i="0" lang="en-GB" sz="2400" u="none" cap="none" strike="noStrike">
                <a:solidFill>
                  <a:schemeClr val="lt2"/>
                </a:solidFill>
                <a:latin typeface="Maven Pro"/>
                <a:ea typeface="Maven Pro"/>
                <a:cs typeface="Maven Pro"/>
                <a:sym typeface="Maven Pro"/>
              </a:rPr>
              <a:t> command are used in conjunction with the </a:t>
            </a:r>
            <a:r>
              <a:rPr b="1" i="0" lang="en-GB" sz="2400" u="none" cap="none" strike="noStrike">
                <a:solidFill>
                  <a:schemeClr val="accent6"/>
                </a:solidFill>
                <a:latin typeface="Maven Pro"/>
                <a:ea typeface="Maven Pro"/>
                <a:cs typeface="Maven Pro"/>
                <a:sym typeface="Maven Pro"/>
              </a:rPr>
              <a:t>git fetch</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accent4"/>
                </a:solidFill>
                <a:latin typeface="Maven Pro"/>
                <a:ea typeface="Maven Pro"/>
                <a:cs typeface="Maven Pro"/>
                <a:sym typeface="Maven Pro"/>
              </a:rPr>
              <a:t>git push</a:t>
            </a:r>
            <a:r>
              <a:rPr b="0" i="0" lang="en-GB" sz="2400" u="none" cap="none" strike="noStrike">
                <a:solidFill>
                  <a:schemeClr val="lt2"/>
                </a:solidFill>
                <a:latin typeface="Maven Pro"/>
                <a:ea typeface="Maven Pro"/>
                <a:cs typeface="Maven Pro"/>
                <a:sym typeface="Maven Pro"/>
              </a:rPr>
              <a:t>, and </a:t>
            </a:r>
            <a:r>
              <a:rPr b="1" i="0" lang="en-GB" sz="2400" u="none" cap="none" strike="noStrike">
                <a:solidFill>
                  <a:schemeClr val="accent1"/>
                </a:solidFill>
                <a:latin typeface="Maven Pro"/>
                <a:ea typeface="Maven Pro"/>
                <a:cs typeface="Maven Pro"/>
                <a:sym typeface="Maven Pro"/>
              </a:rPr>
              <a:t>git pull</a:t>
            </a:r>
            <a:r>
              <a:rPr b="0" i="0" lang="en-GB" sz="2400" u="none" cap="none" strike="noStrike">
                <a:solidFill>
                  <a:schemeClr val="lt2"/>
                </a:solidFill>
                <a:latin typeface="Maven Pro"/>
                <a:ea typeface="Maven Pro"/>
                <a:cs typeface="Maven Pro"/>
                <a:sym typeface="Maven Pro"/>
              </a:rPr>
              <a:t> commands. These commands all have their own syncing responsibilities which we are going to explore on this section.</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363" name="Google Shape;1363;p14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Syncing</a:t>
            </a:r>
            <a:endParaRPr/>
          </a:p>
        </p:txBody>
      </p:sp>
      <p:pic>
        <p:nvPicPr>
          <p:cNvPr id="1364" name="Google Shape;1364;p142"/>
          <p:cNvPicPr preferRelativeResize="0"/>
          <p:nvPr/>
        </p:nvPicPr>
        <p:blipFill rotWithShape="1">
          <a:blip r:embed="rId3">
            <a:alphaModFix/>
          </a:blip>
          <a:srcRect b="0" l="0" r="0" t="0"/>
          <a:stretch/>
        </p:blipFill>
        <p:spPr>
          <a:xfrm>
            <a:off x="5594857" y="3352800"/>
            <a:ext cx="5498569" cy="2660275"/>
          </a:xfrm>
          <a:prstGeom prst="rect">
            <a:avLst/>
          </a:prstGeom>
          <a:noFill/>
          <a:ln>
            <a:noFill/>
          </a:ln>
        </p:spPr>
      </p:pic>
      <p:sp>
        <p:nvSpPr>
          <p:cNvPr id="1365" name="Google Shape;1365;p14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66" name="Google Shape;1366;p14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4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Git’s More Advanced Operations</a:t>
            </a:r>
            <a:endParaRPr/>
          </a:p>
        </p:txBody>
      </p:sp>
      <p:sp>
        <p:nvSpPr>
          <p:cNvPr id="1372" name="Google Shape;1372;p143"/>
          <p:cNvSpPr txBox="1"/>
          <p:nvPr/>
        </p:nvSpPr>
        <p:spPr>
          <a:xfrm>
            <a:off x="600000" y="1771426"/>
            <a:ext cx="7512000" cy="4101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a:t>
            </a:r>
            <a:r>
              <a:rPr b="1" i="0" lang="en-GB" sz="2400" u="none" cap="none" strike="noStrike">
                <a:solidFill>
                  <a:schemeClr val="accent2"/>
                </a:solidFill>
                <a:latin typeface="Maven Pro"/>
                <a:ea typeface="Maven Pro"/>
                <a:cs typeface="Maven Pro"/>
                <a:sym typeface="Maven Pro"/>
              </a:rPr>
              <a:t>git remote</a:t>
            </a:r>
            <a:r>
              <a:rPr b="0" i="0" lang="en-GB" sz="2400" u="none" cap="none" strike="noStrike">
                <a:solidFill>
                  <a:schemeClr val="lt2"/>
                </a:solidFill>
                <a:latin typeface="Maven Pro"/>
                <a:ea typeface="Maven Pro"/>
                <a:cs typeface="Maven Pro"/>
                <a:sym typeface="Maven Pro"/>
              </a:rPr>
              <a:t> command lets you </a:t>
            </a:r>
            <a:r>
              <a:rPr b="1" i="0" lang="en-GB" sz="2400" u="none" cap="none" strike="noStrike">
                <a:solidFill>
                  <a:schemeClr val="accent5"/>
                </a:solidFill>
                <a:latin typeface="Maven Pro"/>
                <a:ea typeface="Maven Pro"/>
                <a:cs typeface="Maven Pro"/>
                <a:sym typeface="Maven Pro"/>
              </a:rPr>
              <a:t>create, view, and delete connections to other repositories</a:t>
            </a:r>
            <a:r>
              <a:rPr b="0" i="0" lang="en-GB" sz="2400" u="none" cap="none" strike="noStrike">
                <a:solidFill>
                  <a:schemeClr val="lt2"/>
                </a:solidFill>
                <a:latin typeface="Maven Pro"/>
                <a:ea typeface="Maven Pro"/>
                <a:cs typeface="Maven Pro"/>
                <a:sym typeface="Maven Pro"/>
              </a:rPr>
              <a:t>. Remote connections are more like bookmarks rather than direct links into other repositories.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373" name="Google Shape;1373;p14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Remote</a:t>
            </a:r>
            <a:endParaRPr/>
          </a:p>
        </p:txBody>
      </p:sp>
      <p:pic>
        <p:nvPicPr>
          <p:cNvPr id="1374" name="Google Shape;1374;p143"/>
          <p:cNvPicPr preferRelativeResize="0"/>
          <p:nvPr/>
        </p:nvPicPr>
        <p:blipFill rotWithShape="1">
          <a:blip r:embed="rId3">
            <a:alphaModFix/>
          </a:blip>
          <a:srcRect b="0" l="0" r="0" t="0"/>
          <a:stretch/>
        </p:blipFill>
        <p:spPr>
          <a:xfrm>
            <a:off x="9078384" y="1789684"/>
            <a:ext cx="2247900" cy="2578100"/>
          </a:xfrm>
          <a:prstGeom prst="rect">
            <a:avLst/>
          </a:prstGeom>
          <a:noFill/>
          <a:ln>
            <a:noFill/>
          </a:ln>
        </p:spPr>
      </p:pic>
      <p:pic>
        <p:nvPicPr>
          <p:cNvPr id="1375" name="Google Shape;1375;p143"/>
          <p:cNvPicPr preferRelativeResize="0"/>
          <p:nvPr/>
        </p:nvPicPr>
        <p:blipFill rotWithShape="1">
          <a:blip r:embed="rId4">
            <a:alphaModFix/>
          </a:blip>
          <a:srcRect b="0" l="0" r="0" t="0"/>
          <a:stretch/>
        </p:blipFill>
        <p:spPr>
          <a:xfrm>
            <a:off x="721311" y="4277886"/>
            <a:ext cx="3820442" cy="372945"/>
          </a:xfrm>
          <a:prstGeom prst="rect">
            <a:avLst/>
          </a:prstGeom>
          <a:noFill/>
          <a:ln>
            <a:noFill/>
          </a:ln>
        </p:spPr>
      </p:pic>
      <p:pic>
        <p:nvPicPr>
          <p:cNvPr id="1376" name="Google Shape;1376;p143"/>
          <p:cNvPicPr preferRelativeResize="0"/>
          <p:nvPr/>
        </p:nvPicPr>
        <p:blipFill rotWithShape="1">
          <a:blip r:embed="rId5">
            <a:alphaModFix/>
          </a:blip>
          <a:srcRect b="0" l="0" r="0" t="0"/>
          <a:stretch/>
        </p:blipFill>
        <p:spPr>
          <a:xfrm>
            <a:off x="747273" y="4964506"/>
            <a:ext cx="3768516" cy="372946"/>
          </a:xfrm>
          <a:prstGeom prst="rect">
            <a:avLst/>
          </a:prstGeom>
          <a:noFill/>
          <a:ln>
            <a:noFill/>
          </a:ln>
        </p:spPr>
      </p:pic>
      <p:pic>
        <p:nvPicPr>
          <p:cNvPr id="1377" name="Google Shape;1377;p143"/>
          <p:cNvPicPr preferRelativeResize="0"/>
          <p:nvPr/>
        </p:nvPicPr>
        <p:blipFill rotWithShape="1">
          <a:blip r:embed="rId6">
            <a:alphaModFix/>
          </a:blip>
          <a:srcRect b="0" l="0" r="0" t="0"/>
          <a:stretch/>
        </p:blipFill>
        <p:spPr>
          <a:xfrm>
            <a:off x="721310" y="3609159"/>
            <a:ext cx="1573611" cy="372946"/>
          </a:xfrm>
          <a:prstGeom prst="rect">
            <a:avLst/>
          </a:prstGeom>
          <a:noFill/>
          <a:ln>
            <a:noFill/>
          </a:ln>
        </p:spPr>
      </p:pic>
      <p:pic>
        <p:nvPicPr>
          <p:cNvPr id="1378" name="Google Shape;1378;p143"/>
          <p:cNvPicPr preferRelativeResize="0"/>
          <p:nvPr/>
        </p:nvPicPr>
        <p:blipFill rotWithShape="1">
          <a:blip r:embed="rId7">
            <a:alphaModFix/>
          </a:blip>
          <a:srcRect b="0" l="0" r="0" t="0"/>
          <a:stretch/>
        </p:blipFill>
        <p:spPr>
          <a:xfrm>
            <a:off x="748167" y="5648456"/>
            <a:ext cx="4832780" cy="372946"/>
          </a:xfrm>
          <a:prstGeom prst="rect">
            <a:avLst/>
          </a:prstGeom>
          <a:noFill/>
          <a:ln>
            <a:noFill/>
          </a:ln>
        </p:spPr>
      </p:pic>
      <p:sp>
        <p:nvSpPr>
          <p:cNvPr id="1379" name="Google Shape;1379;p143"/>
          <p:cNvSpPr txBox="1"/>
          <p:nvPr/>
        </p:nvSpPr>
        <p:spPr>
          <a:xfrm>
            <a:off x="601276" y="3220725"/>
            <a:ext cx="8280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Maven Pro"/>
                <a:ea typeface="Maven Pro"/>
                <a:cs typeface="Maven Pro"/>
                <a:sym typeface="Maven Pro"/>
              </a:rPr>
              <a:t>List the remote connections you have to other repositories:</a:t>
            </a:r>
            <a:endParaRPr b="0" i="0" sz="1900" u="none" cap="none" strike="noStrike">
              <a:solidFill>
                <a:schemeClr val="lt2"/>
              </a:solidFill>
              <a:latin typeface="Maven Pro"/>
              <a:ea typeface="Maven Pro"/>
              <a:cs typeface="Maven Pro"/>
              <a:sym typeface="Maven Pro"/>
            </a:endParaRPr>
          </a:p>
        </p:txBody>
      </p:sp>
      <p:sp>
        <p:nvSpPr>
          <p:cNvPr id="1380" name="Google Shape;1380;p143"/>
          <p:cNvSpPr txBox="1"/>
          <p:nvPr/>
        </p:nvSpPr>
        <p:spPr>
          <a:xfrm>
            <a:off x="620074" y="3906425"/>
            <a:ext cx="80058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Maven Pro"/>
                <a:ea typeface="Maven Pro"/>
                <a:cs typeface="Maven Pro"/>
                <a:sym typeface="Maven Pro"/>
              </a:rPr>
              <a:t>Create a new connection to a remote repository:</a:t>
            </a:r>
            <a:endParaRPr b="0" i="0" sz="1900" u="none" cap="none" strike="noStrike">
              <a:solidFill>
                <a:schemeClr val="lt2"/>
              </a:solidFill>
              <a:latin typeface="Maven Pro"/>
              <a:ea typeface="Maven Pro"/>
              <a:cs typeface="Maven Pro"/>
              <a:sym typeface="Maven Pro"/>
            </a:endParaRPr>
          </a:p>
        </p:txBody>
      </p:sp>
      <p:sp>
        <p:nvSpPr>
          <p:cNvPr id="1381" name="Google Shape;1381;p143"/>
          <p:cNvSpPr txBox="1"/>
          <p:nvPr/>
        </p:nvSpPr>
        <p:spPr>
          <a:xfrm>
            <a:off x="620102" y="4592150"/>
            <a:ext cx="8559300" cy="831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Maven Pro"/>
                <a:ea typeface="Maven Pro"/>
                <a:cs typeface="Maven Pro"/>
                <a:sym typeface="Maven Pro"/>
              </a:rPr>
              <a:t>Remove the connection to the remote repository called ＜name＞:</a:t>
            </a:r>
            <a:endParaRPr b="0" i="0" sz="19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1900"/>
              <a:buFont typeface="Arial"/>
              <a:buNone/>
            </a:pPr>
            <a:r>
              <a:t/>
            </a:r>
            <a:endParaRPr sz="1900">
              <a:solidFill>
                <a:schemeClr val="lt2"/>
              </a:solidFill>
              <a:latin typeface="Maven Pro"/>
              <a:ea typeface="Maven Pro"/>
              <a:cs typeface="Maven Pro"/>
              <a:sym typeface="Maven Pro"/>
            </a:endParaRPr>
          </a:p>
        </p:txBody>
      </p:sp>
      <p:sp>
        <p:nvSpPr>
          <p:cNvPr id="1382" name="Google Shape;1382;p143"/>
          <p:cNvSpPr txBox="1"/>
          <p:nvPr/>
        </p:nvSpPr>
        <p:spPr>
          <a:xfrm>
            <a:off x="638872" y="5274475"/>
            <a:ext cx="91584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GB" sz="1900" u="none" cap="none" strike="noStrike">
                <a:solidFill>
                  <a:schemeClr val="lt2"/>
                </a:solidFill>
                <a:latin typeface="Maven Pro"/>
                <a:ea typeface="Maven Pro"/>
                <a:cs typeface="Maven Pro"/>
                <a:sym typeface="Maven Pro"/>
              </a:rPr>
              <a:t>Rename a remote connection from ＜old-name＞ to ＜new-name＞:</a:t>
            </a:r>
            <a:endParaRPr b="0" i="0" sz="1900" u="none" cap="none" strike="noStrike">
              <a:solidFill>
                <a:schemeClr val="lt2"/>
              </a:solidFill>
              <a:latin typeface="Maven Pro"/>
              <a:ea typeface="Maven Pro"/>
              <a:cs typeface="Maven Pro"/>
              <a:sym typeface="Maven Pro"/>
            </a:endParaRPr>
          </a:p>
        </p:txBody>
      </p:sp>
      <p:sp>
        <p:nvSpPr>
          <p:cNvPr id="1383" name="Google Shape;1383;p14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84" name="Google Shape;1384;p14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4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Exercise</a:t>
            </a:r>
            <a:endParaRPr/>
          </a:p>
        </p:txBody>
      </p:sp>
      <p:sp>
        <p:nvSpPr>
          <p:cNvPr id="1390" name="Google Shape;1390;p144"/>
          <p:cNvSpPr txBox="1"/>
          <p:nvPr/>
        </p:nvSpPr>
        <p:spPr>
          <a:xfrm>
            <a:off x="600000" y="1771433"/>
            <a:ext cx="113757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Create a directory and navigate in there:</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mkdir vcs-lab &amp;&amp; cd vcs-lab</a:t>
            </a:r>
            <a:br>
              <a:rPr b="0" i="0" lang="en-GB" sz="2400" u="none" cap="none" strike="noStrike">
                <a:solidFill>
                  <a:schemeClr val="lt2"/>
                </a:solidFill>
                <a:latin typeface="Maven Pro"/>
                <a:ea typeface="Maven Pro"/>
                <a:cs typeface="Maven Pro"/>
                <a:sym typeface="Maven Pro"/>
              </a:rPr>
            </a:b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Initialise this directory as a git repo:</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init</a:t>
            </a:r>
            <a:endParaRPr b="1"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Connect the newly-created local repo to a remote one whilst defining an alias:</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remote add origin </a:t>
            </a:r>
            <a:r>
              <a:rPr b="1" lang="en-GB" sz="2400">
                <a:solidFill>
                  <a:schemeClr val="lt2"/>
                </a:solidFill>
                <a:latin typeface="Maven Pro"/>
                <a:ea typeface="Maven Pro"/>
                <a:cs typeface="Maven Pro"/>
                <a:sym typeface="Maven Pro"/>
              </a:rPr>
              <a:t>https://github.com/jakepeters199/bn-osf-vcs.git</a:t>
            </a:r>
            <a:endParaRPr b="1"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List the remote repo(s) connected to this repo:</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remote -v</a:t>
            </a:r>
            <a:endParaRPr b="1" i="0" sz="2400" u="none" cap="none" strike="noStrike">
              <a:solidFill>
                <a:schemeClr val="lt2"/>
              </a:solidFill>
              <a:latin typeface="Maven Pro"/>
              <a:ea typeface="Maven Pro"/>
              <a:cs typeface="Maven Pro"/>
              <a:sym typeface="Maven Pro"/>
            </a:endParaRPr>
          </a:p>
        </p:txBody>
      </p:sp>
      <p:sp>
        <p:nvSpPr>
          <p:cNvPr id="1391" name="Google Shape;1391;p14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Remote</a:t>
            </a:r>
            <a:endParaRPr/>
          </a:p>
        </p:txBody>
      </p:sp>
      <p:sp>
        <p:nvSpPr>
          <p:cNvPr id="1392" name="Google Shape;1392;p14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93" name="Google Shape;1393;p14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4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399" name="Google Shape;1399;p145"/>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git fetch command </a:t>
            </a:r>
            <a:r>
              <a:rPr b="1" i="0" lang="en-GB" sz="2400" u="none" cap="none" strike="noStrike">
                <a:solidFill>
                  <a:schemeClr val="accent4"/>
                </a:solidFill>
                <a:latin typeface="Maven Pro"/>
                <a:ea typeface="Maven Pro"/>
                <a:cs typeface="Maven Pro"/>
                <a:sym typeface="Maven Pro"/>
              </a:rPr>
              <a:t>downloads</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accent4"/>
                </a:solidFill>
                <a:latin typeface="Maven Pro"/>
                <a:ea typeface="Maven Pro"/>
                <a:cs typeface="Maven Pro"/>
                <a:sym typeface="Maven Pro"/>
              </a:rPr>
              <a:t>commits, files, and refs</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accent6"/>
                </a:solidFill>
                <a:latin typeface="Maven Pro"/>
                <a:ea typeface="Maven Pro"/>
                <a:cs typeface="Maven Pro"/>
                <a:sym typeface="Maven Pro"/>
              </a:rPr>
              <a:t>from a remote repository</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accent5"/>
                </a:solidFill>
                <a:latin typeface="Maven Pro"/>
                <a:ea typeface="Maven Pro"/>
                <a:cs typeface="Maven Pro"/>
                <a:sym typeface="Maven Pro"/>
              </a:rPr>
              <a:t>into your local repo</a:t>
            </a:r>
            <a:r>
              <a:rPr b="0" i="0" lang="en-GB" sz="2400" u="none" cap="none" strike="noStrike">
                <a:solidFill>
                  <a:schemeClr val="lt2"/>
                </a:solidFill>
                <a:latin typeface="Maven Pro"/>
                <a:ea typeface="Maven Pro"/>
                <a:cs typeface="Maven Pro"/>
                <a:sym typeface="Maven Pro"/>
              </a:rPr>
              <a:t>. Fetching is what you do when you want to see what everybody else has been working on.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400" name="Google Shape;1400;p14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Fetch</a:t>
            </a:r>
            <a:endParaRPr/>
          </a:p>
        </p:txBody>
      </p:sp>
      <p:pic>
        <p:nvPicPr>
          <p:cNvPr id="1401" name="Google Shape;1401;p145"/>
          <p:cNvPicPr preferRelativeResize="0"/>
          <p:nvPr/>
        </p:nvPicPr>
        <p:blipFill rotWithShape="1">
          <a:blip r:embed="rId3">
            <a:alphaModFix/>
          </a:blip>
          <a:srcRect b="0" l="0" r="0" t="0"/>
          <a:stretch/>
        </p:blipFill>
        <p:spPr>
          <a:xfrm>
            <a:off x="9078400" y="1942100"/>
            <a:ext cx="2247900" cy="2578100"/>
          </a:xfrm>
          <a:prstGeom prst="rect">
            <a:avLst/>
          </a:prstGeom>
          <a:noFill/>
          <a:ln>
            <a:noFill/>
          </a:ln>
        </p:spPr>
      </p:pic>
      <p:sp>
        <p:nvSpPr>
          <p:cNvPr id="1402" name="Google Shape;1402;p14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03" name="Google Shape;1403;p14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4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09" name="Google Shape;1409;p146"/>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The git fetch command </a:t>
            </a:r>
            <a:r>
              <a:rPr b="1" i="0" lang="en-GB" sz="2400" u="none" cap="none" strike="noStrike">
                <a:solidFill>
                  <a:schemeClr val="dk2"/>
                </a:solidFill>
                <a:latin typeface="Maven Pro"/>
                <a:ea typeface="Maven Pro"/>
                <a:cs typeface="Maven Pro"/>
                <a:sym typeface="Maven Pro"/>
              </a:rPr>
              <a:t>downloads</a:t>
            </a:r>
            <a:r>
              <a:rPr b="0" i="0" lang="en-GB" sz="2400" u="none" cap="none" strike="noStrike">
                <a:solidFill>
                  <a:schemeClr val="dk2"/>
                </a:solidFill>
                <a:latin typeface="Maven Pro"/>
                <a:ea typeface="Maven Pro"/>
                <a:cs typeface="Maven Pro"/>
                <a:sym typeface="Maven Pro"/>
              </a:rPr>
              <a:t> </a:t>
            </a:r>
            <a:r>
              <a:rPr b="1" i="0" lang="en-GB" sz="2400" u="none" cap="none" strike="noStrike">
                <a:solidFill>
                  <a:schemeClr val="dk2"/>
                </a:solidFill>
                <a:latin typeface="Maven Pro"/>
                <a:ea typeface="Maven Pro"/>
                <a:cs typeface="Maven Pro"/>
                <a:sym typeface="Maven Pro"/>
              </a:rPr>
              <a:t>commits, files, and refs</a:t>
            </a:r>
            <a:r>
              <a:rPr b="0" i="0" lang="en-GB" sz="2400" u="none" cap="none" strike="noStrike">
                <a:solidFill>
                  <a:schemeClr val="dk2"/>
                </a:solidFill>
                <a:latin typeface="Maven Pro"/>
                <a:ea typeface="Maven Pro"/>
                <a:cs typeface="Maven Pro"/>
                <a:sym typeface="Maven Pro"/>
              </a:rPr>
              <a:t> </a:t>
            </a:r>
            <a:r>
              <a:rPr b="1" i="0" lang="en-GB" sz="2400" u="none" cap="none" strike="noStrike">
                <a:solidFill>
                  <a:schemeClr val="dk2"/>
                </a:solidFill>
                <a:latin typeface="Maven Pro"/>
                <a:ea typeface="Maven Pro"/>
                <a:cs typeface="Maven Pro"/>
                <a:sym typeface="Maven Pro"/>
              </a:rPr>
              <a:t>from a remote repository</a:t>
            </a:r>
            <a:r>
              <a:rPr b="0" i="0" lang="en-GB" sz="2400" u="none" cap="none" strike="noStrike">
                <a:solidFill>
                  <a:schemeClr val="dk2"/>
                </a:solidFill>
                <a:latin typeface="Maven Pro"/>
                <a:ea typeface="Maven Pro"/>
                <a:cs typeface="Maven Pro"/>
                <a:sym typeface="Maven Pro"/>
              </a:rPr>
              <a:t> </a:t>
            </a:r>
            <a:r>
              <a:rPr b="1" i="0" lang="en-GB" sz="2400" u="none" cap="none" strike="noStrike">
                <a:solidFill>
                  <a:schemeClr val="dk2"/>
                </a:solidFill>
                <a:latin typeface="Maven Pro"/>
                <a:ea typeface="Maven Pro"/>
                <a:cs typeface="Maven Pro"/>
                <a:sym typeface="Maven Pro"/>
              </a:rPr>
              <a:t>into your local repo</a:t>
            </a:r>
            <a:r>
              <a:rPr b="0" i="0" lang="en-GB" sz="2400" u="none" cap="none" strike="noStrike">
                <a:solidFill>
                  <a:schemeClr val="dk2"/>
                </a:solidFill>
                <a:latin typeface="Maven Pro"/>
                <a:ea typeface="Maven Pro"/>
                <a:cs typeface="Maven Pro"/>
                <a:sym typeface="Maven Pro"/>
              </a:rPr>
              <a:t>. Fetching is what you do when you want to see what everybody else has been working on.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accent2"/>
                </a:solidFill>
                <a:latin typeface="Maven Pro"/>
                <a:ea typeface="Maven Pro"/>
                <a:cs typeface="Maven Pro"/>
                <a:sym typeface="Maven Pro"/>
              </a:rPr>
              <a:t>Git isolates fetched content from existing local content</a:t>
            </a:r>
            <a:r>
              <a:rPr b="0" i="0" lang="en-GB" sz="2400" u="none" cap="none" strike="noStrike">
                <a:solidFill>
                  <a:schemeClr val="lt2"/>
                </a:solidFill>
                <a:latin typeface="Maven Pro"/>
                <a:ea typeface="Maven Pro"/>
                <a:cs typeface="Maven Pro"/>
                <a:sym typeface="Maven Pro"/>
              </a:rPr>
              <a:t>; it has absolutely no effect on your local development work. Fetched content has to be explicitly checked out using the git checkout command. This makes fetching a </a:t>
            </a:r>
            <a:r>
              <a:rPr b="1" i="0" lang="en-GB" sz="2400" u="none" cap="none" strike="noStrike">
                <a:solidFill>
                  <a:schemeClr val="accent6"/>
                </a:solidFill>
                <a:latin typeface="Maven Pro"/>
                <a:ea typeface="Maven Pro"/>
                <a:cs typeface="Maven Pro"/>
                <a:sym typeface="Maven Pro"/>
              </a:rPr>
              <a:t>safe way to review commits</a:t>
            </a:r>
            <a:r>
              <a:rPr b="0" i="0" lang="en-GB" sz="2400" u="none" cap="none" strike="noStrike">
                <a:solidFill>
                  <a:schemeClr val="lt2"/>
                </a:solidFill>
                <a:latin typeface="Maven Pro"/>
                <a:ea typeface="Maven Pro"/>
                <a:cs typeface="Maven Pro"/>
                <a:sym typeface="Maven Pro"/>
              </a:rPr>
              <a:t> before integrating them with your local repository.</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410" name="Google Shape;1410;p14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Fetch</a:t>
            </a:r>
            <a:endParaRPr/>
          </a:p>
        </p:txBody>
      </p:sp>
      <p:pic>
        <p:nvPicPr>
          <p:cNvPr id="1411" name="Google Shape;1411;p146"/>
          <p:cNvPicPr preferRelativeResize="0"/>
          <p:nvPr/>
        </p:nvPicPr>
        <p:blipFill rotWithShape="1">
          <a:blip r:embed="rId3">
            <a:alphaModFix/>
          </a:blip>
          <a:srcRect b="0" l="0" r="0" t="0"/>
          <a:stretch/>
        </p:blipFill>
        <p:spPr>
          <a:xfrm>
            <a:off x="9078400" y="1942100"/>
            <a:ext cx="2247900" cy="2578100"/>
          </a:xfrm>
          <a:prstGeom prst="rect">
            <a:avLst/>
          </a:prstGeom>
          <a:noFill/>
          <a:ln>
            <a:noFill/>
          </a:ln>
        </p:spPr>
      </p:pic>
      <p:sp>
        <p:nvSpPr>
          <p:cNvPr id="1412" name="Google Shape;1412;p14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13" name="Google Shape;1413;p14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Concepts of Version Control</a:t>
            </a:r>
            <a:endParaRPr/>
          </a:p>
        </p:txBody>
      </p:sp>
      <p:sp>
        <p:nvSpPr>
          <p:cNvPr id="733" name="Google Shape;733;p84"/>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Software versioning is the process of numbering different releases of a particular software program</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Allows programmers to know when changes have been made and track changes enforced in the software</a:t>
            </a:r>
            <a:endParaRPr b="0" i="0" sz="2400" u="none" cap="none" strike="noStrike">
              <a:solidFill>
                <a:schemeClr val="lt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Enables potential customers to be acquainted with new releases and recognise the updated versions</a:t>
            </a:r>
            <a:endParaRPr b="0" i="0" sz="2400" u="none" cap="none" strike="noStrike">
              <a:solidFill>
                <a:schemeClr val="dk2"/>
              </a:solidFill>
              <a:latin typeface="Maven Pro"/>
              <a:ea typeface="Maven Pro"/>
              <a:cs typeface="Maven Pro"/>
              <a:sym typeface="Maven Pro"/>
            </a:endParaRPr>
          </a:p>
        </p:txBody>
      </p:sp>
      <p:sp>
        <p:nvSpPr>
          <p:cNvPr id="734" name="Google Shape;734;p8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Versioning</a:t>
            </a:r>
            <a:endParaRPr b="1">
              <a:latin typeface="Maven Pro"/>
              <a:ea typeface="Maven Pro"/>
              <a:cs typeface="Maven Pro"/>
              <a:sym typeface="Maven Pro"/>
            </a:endParaRPr>
          </a:p>
        </p:txBody>
      </p:sp>
      <p:sp>
        <p:nvSpPr>
          <p:cNvPr id="735" name="Google Shape;735;p8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36" name="Google Shape;736;p8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737" name="Google Shape;737;p84"/>
          <p:cNvPicPr preferRelativeResize="0"/>
          <p:nvPr/>
        </p:nvPicPr>
        <p:blipFill rotWithShape="1">
          <a:blip r:embed="rId3">
            <a:alphaModFix/>
          </a:blip>
          <a:srcRect b="0" l="0" r="0" t="0"/>
          <a:stretch/>
        </p:blipFill>
        <p:spPr>
          <a:xfrm>
            <a:off x="7981167" y="3530300"/>
            <a:ext cx="4102733" cy="2527767"/>
          </a:xfrm>
          <a:prstGeom prst="rect">
            <a:avLst/>
          </a:prstGeom>
          <a:noFill/>
          <a:ln>
            <a:noFill/>
          </a:ln>
        </p:spPr>
      </p:pic>
      <p:sp>
        <p:nvSpPr>
          <p:cNvPr id="738" name="Google Shape;738;p84"/>
          <p:cNvSpPr txBox="1"/>
          <p:nvPr/>
        </p:nvSpPr>
        <p:spPr>
          <a:xfrm>
            <a:off x="8530533" y="3320800"/>
            <a:ext cx="3003900" cy="538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Maven Pro"/>
                <a:ea typeface="Maven Pro"/>
                <a:cs typeface="Maven Pro"/>
                <a:sym typeface="Maven Pro"/>
              </a:rPr>
              <a:t>Semantic Versioning</a:t>
            </a:r>
            <a:endParaRPr b="0" i="0" sz="1900" u="none" cap="none" strike="noStrike">
              <a:solidFill>
                <a:srgbClr val="000000"/>
              </a:solidFill>
              <a:latin typeface="Maven Pro"/>
              <a:ea typeface="Maven Pro"/>
              <a:cs typeface="Maven Pro"/>
              <a:sym typeface="Maven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Exercise</a:t>
            </a:r>
            <a:endParaRPr/>
          </a:p>
        </p:txBody>
      </p:sp>
      <p:sp>
        <p:nvSpPr>
          <p:cNvPr id="1419" name="Google Shape;1419;p147"/>
          <p:cNvSpPr txBox="1"/>
          <p:nvPr/>
        </p:nvSpPr>
        <p:spPr>
          <a:xfrm>
            <a:off x="600000" y="1593633"/>
            <a:ext cx="113757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Download the content from the remote repo to your local repo without changing the content of the current directory (working copy):</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fetch origin</a:t>
            </a:r>
            <a:br>
              <a:rPr b="0" i="0" lang="en-GB" sz="2400" u="none" cap="none" strike="noStrike">
                <a:solidFill>
                  <a:schemeClr val="lt2"/>
                </a:solidFill>
                <a:latin typeface="Maven Pro"/>
                <a:ea typeface="Maven Pro"/>
                <a:cs typeface="Maven Pro"/>
                <a:sym typeface="Maven Pro"/>
              </a:rPr>
            </a:b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Verify the directory is still empty:</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ls -lsa</a:t>
            </a:r>
            <a:endParaRPr b="1"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Merge the content from the local repo into your current directory:</a:t>
            </a:r>
            <a:endParaRPr b="1" i="0" sz="2400" u="none" cap="none" strike="noStrike">
              <a:solidFill>
                <a:schemeClr val="lt2"/>
              </a:solidFill>
              <a:latin typeface="Maven Pro"/>
              <a:ea typeface="Maven Pro"/>
              <a:cs typeface="Maven Pro"/>
              <a:sym typeface="Maven Pro"/>
            </a:endParaRPr>
          </a:p>
          <a:p>
            <a:pPr indent="609600" lvl="0" marL="0" marR="0" rtl="0" algn="l">
              <a:lnSpc>
                <a:spcPct val="100000"/>
              </a:lnSpc>
              <a:spcBef>
                <a:spcPts val="0"/>
              </a:spcBef>
              <a:spcAft>
                <a:spcPts val="0"/>
              </a:spcAft>
              <a:buClr>
                <a:srgbClr val="000000"/>
              </a:buClr>
              <a:buSzPts val="2400"/>
              <a:buFont typeface="Arial"/>
              <a:buNone/>
            </a:pPr>
            <a:r>
              <a:rPr b="1" i="0" lang="en-GB" sz="2400" u="none" cap="none" strike="noStrike">
                <a:solidFill>
                  <a:schemeClr val="lt2"/>
                </a:solidFill>
                <a:latin typeface="Maven Pro"/>
                <a:ea typeface="Maven Pro"/>
                <a:cs typeface="Maven Pro"/>
                <a:sym typeface="Maven Pro"/>
              </a:rPr>
              <a:t>git merge origin/main</a:t>
            </a:r>
            <a:endParaRPr b="1"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Verify the directory now contains the content from the remote repo:</a:t>
            </a:r>
            <a:br>
              <a:rPr b="0" i="0" lang="en-GB" sz="2400" u="none" cap="none" strike="noStrike">
                <a:solidFill>
                  <a:schemeClr val="lt2"/>
                </a:solidFill>
                <a:latin typeface="Maven Pro"/>
                <a:ea typeface="Maven Pro"/>
                <a:cs typeface="Maven Pro"/>
                <a:sym typeface="Maven Pro"/>
              </a:rPr>
            </a:br>
            <a:r>
              <a:rPr b="1" i="0" lang="en-GB" sz="2400" u="none" cap="none" strike="noStrike">
                <a:solidFill>
                  <a:schemeClr val="lt2"/>
                </a:solidFill>
                <a:latin typeface="Maven Pro"/>
                <a:ea typeface="Maven Pro"/>
                <a:cs typeface="Maven Pro"/>
                <a:sym typeface="Maven Pro"/>
              </a:rPr>
              <a:t>	ls -lsa</a:t>
            </a:r>
            <a:endParaRPr b="1" i="0" sz="2400" u="none" cap="none" strike="noStrike">
              <a:solidFill>
                <a:schemeClr val="lt2"/>
              </a:solidFill>
              <a:latin typeface="Maven Pro"/>
              <a:ea typeface="Maven Pro"/>
              <a:cs typeface="Maven Pro"/>
              <a:sym typeface="Maven Pro"/>
            </a:endParaRPr>
          </a:p>
        </p:txBody>
      </p:sp>
      <p:sp>
        <p:nvSpPr>
          <p:cNvPr id="1420" name="Google Shape;1420;p14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Fetch</a:t>
            </a:r>
            <a:endParaRPr/>
          </a:p>
        </p:txBody>
      </p:sp>
      <p:sp>
        <p:nvSpPr>
          <p:cNvPr id="1421" name="Google Shape;1421;p14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22" name="Google Shape;1422;p14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4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28" name="Google Shape;1428;p148"/>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a:t>
            </a:r>
            <a:r>
              <a:rPr b="1" i="0" lang="en-GB" sz="2400" u="none" cap="none" strike="noStrike">
                <a:solidFill>
                  <a:schemeClr val="lt2"/>
                </a:solidFill>
                <a:latin typeface="Maven Pro"/>
                <a:ea typeface="Maven Pro"/>
                <a:cs typeface="Maven Pro"/>
                <a:sym typeface="Maven Pro"/>
              </a:rPr>
              <a:t>git pull</a:t>
            </a:r>
            <a:r>
              <a:rPr b="0" i="0" lang="en-GB" sz="2400" u="none" cap="none" strike="noStrike">
                <a:solidFill>
                  <a:schemeClr val="lt2"/>
                </a:solidFill>
                <a:latin typeface="Maven Pro"/>
                <a:ea typeface="Maven Pro"/>
                <a:cs typeface="Maven Pro"/>
                <a:sym typeface="Maven Pro"/>
              </a:rPr>
              <a:t> command is used to fetch and </a:t>
            </a:r>
            <a:r>
              <a:rPr b="1" i="0" lang="en-GB" sz="2400" u="none" cap="none" strike="noStrike">
                <a:solidFill>
                  <a:schemeClr val="accent5"/>
                </a:solidFill>
                <a:latin typeface="Maven Pro"/>
                <a:ea typeface="Maven Pro"/>
                <a:cs typeface="Maven Pro"/>
                <a:sym typeface="Maven Pro"/>
              </a:rPr>
              <a:t>download content from a remote repository</a:t>
            </a:r>
            <a:r>
              <a:rPr b="0" i="0" lang="en-GB" sz="2400" u="none" cap="none" strike="noStrike">
                <a:solidFill>
                  <a:schemeClr val="lt2"/>
                </a:solidFill>
                <a:latin typeface="Maven Pro"/>
                <a:ea typeface="Maven Pro"/>
                <a:cs typeface="Maven Pro"/>
                <a:sym typeface="Maven Pro"/>
              </a:rPr>
              <a:t> and immediately </a:t>
            </a:r>
            <a:r>
              <a:rPr b="1" i="0" lang="en-GB" sz="2400" u="none" cap="none" strike="noStrike">
                <a:solidFill>
                  <a:schemeClr val="accent6"/>
                </a:solidFill>
                <a:latin typeface="Maven Pro"/>
                <a:ea typeface="Maven Pro"/>
                <a:cs typeface="Maven Pro"/>
                <a:sym typeface="Maven Pro"/>
              </a:rPr>
              <a:t>update the local repository </a:t>
            </a:r>
            <a:r>
              <a:rPr b="0" i="0" lang="en-GB" sz="2400" u="none" cap="none" strike="noStrike">
                <a:solidFill>
                  <a:schemeClr val="lt2"/>
                </a:solidFill>
                <a:latin typeface="Maven Pro"/>
                <a:ea typeface="Maven Pro"/>
                <a:cs typeface="Maven Pro"/>
                <a:sym typeface="Maven Pro"/>
              </a:rPr>
              <a:t>to match that content. It is actually a combination of two other commands, </a:t>
            </a:r>
            <a:r>
              <a:rPr b="1" i="0" lang="en-GB" sz="2400" u="none" cap="none" strike="noStrike">
                <a:solidFill>
                  <a:schemeClr val="accent2"/>
                </a:solidFill>
                <a:latin typeface="Maven Pro"/>
                <a:ea typeface="Maven Pro"/>
                <a:cs typeface="Maven Pro"/>
                <a:sym typeface="Maven Pro"/>
              </a:rPr>
              <a:t>git fetch followed by git merge</a:t>
            </a:r>
            <a:r>
              <a:rPr b="0" i="0" lang="en-GB" sz="2400" u="none" cap="none" strike="noStrike">
                <a:solidFill>
                  <a:schemeClr val="lt2"/>
                </a:solidFill>
                <a:latin typeface="Maven Pro"/>
                <a:ea typeface="Maven Pro"/>
                <a:cs typeface="Maven Pro"/>
                <a:sym typeface="Maven Pro"/>
              </a:rPr>
              <a:t>.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429" name="Google Shape;1429;p14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a:t>
            </a:r>
            <a:endParaRPr/>
          </a:p>
        </p:txBody>
      </p:sp>
      <p:pic>
        <p:nvPicPr>
          <p:cNvPr id="1430" name="Google Shape;1430;p148"/>
          <p:cNvPicPr preferRelativeResize="0"/>
          <p:nvPr/>
        </p:nvPicPr>
        <p:blipFill rotWithShape="1">
          <a:blip r:embed="rId3">
            <a:alphaModFix/>
          </a:blip>
          <a:srcRect b="0" l="0" r="0" t="0"/>
          <a:stretch/>
        </p:blipFill>
        <p:spPr>
          <a:xfrm>
            <a:off x="9078400" y="1942100"/>
            <a:ext cx="2910400" cy="2458906"/>
          </a:xfrm>
          <a:prstGeom prst="rect">
            <a:avLst/>
          </a:prstGeom>
          <a:noFill/>
          <a:ln>
            <a:noFill/>
          </a:ln>
        </p:spPr>
      </p:pic>
      <p:sp>
        <p:nvSpPr>
          <p:cNvPr id="1431" name="Google Shape;1431;p148"/>
          <p:cNvSpPr/>
          <p:nvPr/>
        </p:nvSpPr>
        <p:spPr>
          <a:xfrm>
            <a:off x="11308294" y="2887455"/>
            <a:ext cx="842700" cy="374400"/>
          </a:xfrm>
          <a:prstGeom prst="ellipse">
            <a:avLst/>
          </a:prstGeom>
          <a:no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2" name="Google Shape;1432;p14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33" name="Google Shape;1433;p14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4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39" name="Google Shape;1439;p149"/>
          <p:cNvSpPr txBox="1"/>
          <p:nvPr/>
        </p:nvSpPr>
        <p:spPr>
          <a:xfrm>
            <a:off x="600000" y="16190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The </a:t>
            </a:r>
            <a:r>
              <a:rPr b="1" i="0" lang="en-GB" sz="2400" u="none" cap="none" strike="noStrike">
                <a:solidFill>
                  <a:schemeClr val="dk2"/>
                </a:solidFill>
                <a:latin typeface="Maven Pro"/>
                <a:ea typeface="Maven Pro"/>
                <a:cs typeface="Maven Pro"/>
                <a:sym typeface="Maven Pro"/>
              </a:rPr>
              <a:t>git pull</a:t>
            </a:r>
            <a:r>
              <a:rPr b="0" i="0" lang="en-GB" sz="2400" u="none" cap="none" strike="noStrike">
                <a:solidFill>
                  <a:schemeClr val="dk2"/>
                </a:solidFill>
                <a:latin typeface="Maven Pro"/>
                <a:ea typeface="Maven Pro"/>
                <a:cs typeface="Maven Pro"/>
                <a:sym typeface="Maven Pro"/>
              </a:rPr>
              <a:t> command is used to fetch and </a:t>
            </a:r>
            <a:r>
              <a:rPr b="1" i="0" lang="en-GB" sz="2400" u="none" cap="none" strike="noStrike">
                <a:solidFill>
                  <a:schemeClr val="dk2"/>
                </a:solidFill>
                <a:latin typeface="Maven Pro"/>
                <a:ea typeface="Maven Pro"/>
                <a:cs typeface="Maven Pro"/>
                <a:sym typeface="Maven Pro"/>
              </a:rPr>
              <a:t>download content from a remote repository</a:t>
            </a:r>
            <a:r>
              <a:rPr b="0" i="0" lang="en-GB" sz="2400" u="none" cap="none" strike="noStrike">
                <a:solidFill>
                  <a:schemeClr val="dk2"/>
                </a:solidFill>
                <a:latin typeface="Maven Pro"/>
                <a:ea typeface="Maven Pro"/>
                <a:cs typeface="Maven Pro"/>
                <a:sym typeface="Maven Pro"/>
              </a:rPr>
              <a:t> and immediately </a:t>
            </a:r>
            <a:r>
              <a:rPr b="1" i="0" lang="en-GB" sz="2400" u="none" cap="none" strike="noStrike">
                <a:solidFill>
                  <a:schemeClr val="dk2"/>
                </a:solidFill>
                <a:latin typeface="Maven Pro"/>
                <a:ea typeface="Maven Pro"/>
                <a:cs typeface="Maven Pro"/>
                <a:sym typeface="Maven Pro"/>
              </a:rPr>
              <a:t>update the local repository</a:t>
            </a:r>
            <a:r>
              <a:rPr b="0" i="0" lang="en-GB" sz="2400" u="none" cap="none" strike="noStrike">
                <a:solidFill>
                  <a:schemeClr val="dk2"/>
                </a:solidFill>
                <a:latin typeface="Maven Pro"/>
                <a:ea typeface="Maven Pro"/>
                <a:cs typeface="Maven Pro"/>
                <a:sym typeface="Maven Pro"/>
              </a:rPr>
              <a:t> to match that content. It is actually a combination of two other commands, </a:t>
            </a:r>
            <a:r>
              <a:rPr b="1" i="0" lang="en-GB" sz="2400" u="none" cap="none" strike="noStrike">
                <a:solidFill>
                  <a:schemeClr val="dk2"/>
                </a:solidFill>
                <a:latin typeface="Maven Pro"/>
                <a:ea typeface="Maven Pro"/>
                <a:cs typeface="Maven Pro"/>
                <a:sym typeface="Maven Pro"/>
              </a:rPr>
              <a:t>git fetch followed by git merge</a:t>
            </a:r>
            <a:r>
              <a:rPr b="0" i="0" lang="en-GB" sz="2400" u="none" cap="none" strike="noStrike">
                <a:solidFill>
                  <a:schemeClr val="dk2"/>
                </a:solidFill>
                <a:latin typeface="Maven Pro"/>
                <a:ea typeface="Maven Pro"/>
                <a:cs typeface="Maven Pro"/>
                <a:sym typeface="Maven Pro"/>
              </a:rPr>
              <a:t>.</a:t>
            </a:r>
            <a:r>
              <a:rPr b="0" i="0" lang="en-GB" sz="2400" u="none" cap="none" strike="noStrike">
                <a:solidFill>
                  <a:schemeClr val="lt2"/>
                </a:solidFill>
                <a:latin typeface="Maven Pro"/>
                <a:ea typeface="Maven Pro"/>
                <a:cs typeface="Maven Pro"/>
                <a:sym typeface="Maven Pro"/>
              </a:rPr>
              <a:t>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In the first stage of operation git pull will execute a </a:t>
            </a:r>
            <a:r>
              <a:rPr b="1" i="0" lang="en-GB" sz="2400" u="none" cap="none" strike="noStrike">
                <a:solidFill>
                  <a:schemeClr val="accent5"/>
                </a:solidFill>
                <a:latin typeface="Maven Pro"/>
                <a:ea typeface="Maven Pro"/>
                <a:cs typeface="Maven Pro"/>
                <a:sym typeface="Maven Pro"/>
              </a:rPr>
              <a:t>git fetch</a:t>
            </a:r>
            <a:r>
              <a:rPr b="0" i="0" lang="en-GB" sz="2400" u="none" cap="none" strike="noStrike">
                <a:solidFill>
                  <a:schemeClr val="lt2"/>
                </a:solidFill>
                <a:latin typeface="Maven Pro"/>
                <a:ea typeface="Maven Pro"/>
                <a:cs typeface="Maven Pro"/>
                <a:sym typeface="Maven Pro"/>
              </a:rPr>
              <a:t> scoped to the local branch that HEAD is pointed at.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440" name="Google Shape;1440;p149"/>
          <p:cNvSpPr txBox="1"/>
          <p:nvPr>
            <p:ph idx="4294967295" type="title"/>
          </p:nvPr>
        </p:nvSpPr>
        <p:spPr>
          <a:xfrm>
            <a:off x="600000" y="12319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a:t>
            </a:r>
            <a:endParaRPr/>
          </a:p>
        </p:txBody>
      </p:sp>
      <p:pic>
        <p:nvPicPr>
          <p:cNvPr id="1441" name="Google Shape;1441;p149"/>
          <p:cNvPicPr preferRelativeResize="0"/>
          <p:nvPr/>
        </p:nvPicPr>
        <p:blipFill rotWithShape="1">
          <a:blip r:embed="rId3">
            <a:alphaModFix/>
          </a:blip>
          <a:srcRect b="0" l="0" r="0" t="0"/>
          <a:stretch/>
        </p:blipFill>
        <p:spPr>
          <a:xfrm>
            <a:off x="9078400" y="1942100"/>
            <a:ext cx="2910400" cy="2458906"/>
          </a:xfrm>
          <a:prstGeom prst="rect">
            <a:avLst/>
          </a:prstGeom>
          <a:noFill/>
          <a:ln>
            <a:noFill/>
          </a:ln>
        </p:spPr>
      </p:pic>
      <p:sp>
        <p:nvSpPr>
          <p:cNvPr id="1442" name="Google Shape;1442;p149"/>
          <p:cNvSpPr/>
          <p:nvPr/>
        </p:nvSpPr>
        <p:spPr>
          <a:xfrm>
            <a:off x="9502900" y="2504460"/>
            <a:ext cx="842700" cy="374400"/>
          </a:xfrm>
          <a:prstGeom prst="ellipse">
            <a:avLst/>
          </a:prstGeom>
          <a:no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3" name="Google Shape;1443;p14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44" name="Google Shape;1444;p14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5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50" name="Google Shape;1450;p150"/>
          <p:cNvSpPr txBox="1"/>
          <p:nvPr/>
        </p:nvSpPr>
        <p:spPr>
          <a:xfrm>
            <a:off x="600000" y="16190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The </a:t>
            </a:r>
            <a:r>
              <a:rPr b="1" i="0" lang="en-GB" sz="2400" u="none" cap="none" strike="noStrike">
                <a:solidFill>
                  <a:schemeClr val="dk2"/>
                </a:solidFill>
                <a:latin typeface="Maven Pro"/>
                <a:ea typeface="Maven Pro"/>
                <a:cs typeface="Maven Pro"/>
                <a:sym typeface="Maven Pro"/>
              </a:rPr>
              <a:t>git pull</a:t>
            </a:r>
            <a:r>
              <a:rPr b="0" i="0" lang="en-GB" sz="2400" u="none" cap="none" strike="noStrike">
                <a:solidFill>
                  <a:schemeClr val="dk2"/>
                </a:solidFill>
                <a:latin typeface="Maven Pro"/>
                <a:ea typeface="Maven Pro"/>
                <a:cs typeface="Maven Pro"/>
                <a:sym typeface="Maven Pro"/>
              </a:rPr>
              <a:t> command is used to fetch and </a:t>
            </a:r>
            <a:r>
              <a:rPr b="1" i="0" lang="en-GB" sz="2400" u="none" cap="none" strike="noStrike">
                <a:solidFill>
                  <a:schemeClr val="dk2"/>
                </a:solidFill>
                <a:latin typeface="Maven Pro"/>
                <a:ea typeface="Maven Pro"/>
                <a:cs typeface="Maven Pro"/>
                <a:sym typeface="Maven Pro"/>
              </a:rPr>
              <a:t>download content from a remote repository</a:t>
            </a:r>
            <a:r>
              <a:rPr b="0" i="0" lang="en-GB" sz="2400" u="none" cap="none" strike="noStrike">
                <a:solidFill>
                  <a:schemeClr val="dk2"/>
                </a:solidFill>
                <a:latin typeface="Maven Pro"/>
                <a:ea typeface="Maven Pro"/>
                <a:cs typeface="Maven Pro"/>
                <a:sym typeface="Maven Pro"/>
              </a:rPr>
              <a:t> and immediately </a:t>
            </a:r>
            <a:r>
              <a:rPr b="1" i="0" lang="en-GB" sz="2400" u="none" cap="none" strike="noStrike">
                <a:solidFill>
                  <a:schemeClr val="dk2"/>
                </a:solidFill>
                <a:latin typeface="Maven Pro"/>
                <a:ea typeface="Maven Pro"/>
                <a:cs typeface="Maven Pro"/>
                <a:sym typeface="Maven Pro"/>
              </a:rPr>
              <a:t>update the local repository</a:t>
            </a:r>
            <a:r>
              <a:rPr b="0" i="0" lang="en-GB" sz="2400" u="none" cap="none" strike="noStrike">
                <a:solidFill>
                  <a:schemeClr val="dk2"/>
                </a:solidFill>
                <a:latin typeface="Maven Pro"/>
                <a:ea typeface="Maven Pro"/>
                <a:cs typeface="Maven Pro"/>
                <a:sym typeface="Maven Pro"/>
              </a:rPr>
              <a:t> to match that content. It is actually a combination of two other commands, </a:t>
            </a:r>
            <a:r>
              <a:rPr b="1" i="0" lang="en-GB" sz="2400" u="none" cap="none" strike="noStrike">
                <a:solidFill>
                  <a:schemeClr val="dk2"/>
                </a:solidFill>
                <a:latin typeface="Maven Pro"/>
                <a:ea typeface="Maven Pro"/>
                <a:cs typeface="Maven Pro"/>
                <a:sym typeface="Maven Pro"/>
              </a:rPr>
              <a:t>git fetch followed by git merge</a:t>
            </a:r>
            <a:r>
              <a:rPr b="0" i="0" lang="en-GB" sz="2400" u="none" cap="none" strike="noStrike">
                <a:solidFill>
                  <a:schemeClr val="dk2"/>
                </a:solidFill>
                <a:latin typeface="Maven Pro"/>
                <a:ea typeface="Maven Pro"/>
                <a:cs typeface="Maven Pro"/>
                <a:sym typeface="Maven Pro"/>
              </a:rPr>
              <a:t>.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br>
              <a:rPr b="0" i="0" lang="en-GB" sz="2400" u="none" cap="none" strike="noStrike">
                <a:solidFill>
                  <a:schemeClr val="dk2"/>
                </a:solidFill>
                <a:latin typeface="Maven Pro"/>
                <a:ea typeface="Maven Pro"/>
                <a:cs typeface="Maven Pro"/>
                <a:sym typeface="Maven Pro"/>
              </a:rPr>
            </a:br>
            <a:r>
              <a:rPr b="0" i="0" lang="en-GB" sz="2400" u="none" cap="none" strike="noStrike">
                <a:solidFill>
                  <a:schemeClr val="dk2"/>
                </a:solidFill>
                <a:latin typeface="Maven Pro"/>
                <a:ea typeface="Maven Pro"/>
                <a:cs typeface="Maven Pro"/>
                <a:sym typeface="Maven Pro"/>
              </a:rPr>
              <a:t>In the first stage of operation git pull will execute a </a:t>
            </a:r>
            <a:r>
              <a:rPr b="1" i="0" lang="en-GB" sz="2400" u="none" cap="none" strike="noStrike">
                <a:solidFill>
                  <a:schemeClr val="dk2"/>
                </a:solidFill>
                <a:latin typeface="Maven Pro"/>
                <a:ea typeface="Maven Pro"/>
                <a:cs typeface="Maven Pro"/>
                <a:sym typeface="Maven Pro"/>
              </a:rPr>
              <a:t>git fetch </a:t>
            </a:r>
            <a:r>
              <a:rPr b="0" i="0" lang="en-GB" sz="2400" u="none" cap="none" strike="noStrike">
                <a:solidFill>
                  <a:schemeClr val="dk2"/>
                </a:solidFill>
                <a:latin typeface="Maven Pro"/>
                <a:ea typeface="Maven Pro"/>
                <a:cs typeface="Maven Pro"/>
                <a:sym typeface="Maven Pro"/>
              </a:rPr>
              <a:t>scoped to the local branch that HEAD is pointed at.</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chemeClr val="dk1"/>
              </a:buClr>
              <a:buSzPts val="1500"/>
              <a:buFont typeface="Arial"/>
              <a:buNone/>
            </a:pPr>
            <a:r>
              <a:rPr b="0" i="0" lang="en-GB" sz="2400" u="none" cap="none" strike="noStrike">
                <a:solidFill>
                  <a:schemeClr val="lt2"/>
                </a:solidFill>
                <a:latin typeface="Maven Pro"/>
                <a:ea typeface="Maven Pro"/>
                <a:cs typeface="Maven Pro"/>
                <a:sym typeface="Maven Pro"/>
              </a:rPr>
              <a:t>Once the content is downloaded, git pull will enter a merge workflow. </a:t>
            </a:r>
            <a:r>
              <a:rPr b="1" i="0" lang="en-GB" sz="2400" u="none" cap="none" strike="noStrike">
                <a:solidFill>
                  <a:schemeClr val="accent5"/>
                </a:solidFill>
                <a:latin typeface="Maven Pro"/>
                <a:ea typeface="Maven Pro"/>
                <a:cs typeface="Maven Pro"/>
                <a:sym typeface="Maven Pro"/>
              </a:rPr>
              <a:t>A new merge commit will be-created</a:t>
            </a:r>
            <a:r>
              <a:rPr b="0" i="0" lang="en-GB" sz="2400" u="none" cap="none" strike="noStrike">
                <a:solidFill>
                  <a:schemeClr val="lt2"/>
                </a:solidFill>
                <a:latin typeface="Maven Pro"/>
                <a:ea typeface="Maven Pro"/>
                <a:cs typeface="Maven Pro"/>
                <a:sym typeface="Maven Pro"/>
              </a:rPr>
              <a:t> and HEAD updated to point at the new commit.</a:t>
            </a:r>
            <a:endParaRPr b="0" i="0" sz="2400" u="none" cap="none" strike="noStrike">
              <a:solidFill>
                <a:schemeClr val="lt2"/>
              </a:solidFill>
              <a:latin typeface="Maven Pro"/>
              <a:ea typeface="Maven Pro"/>
              <a:cs typeface="Maven Pro"/>
              <a:sym typeface="Maven Pro"/>
            </a:endParaRPr>
          </a:p>
        </p:txBody>
      </p:sp>
      <p:sp>
        <p:nvSpPr>
          <p:cNvPr id="1451" name="Google Shape;1451;p150"/>
          <p:cNvSpPr txBox="1"/>
          <p:nvPr>
            <p:ph idx="4294967295" type="title"/>
          </p:nvPr>
        </p:nvSpPr>
        <p:spPr>
          <a:xfrm>
            <a:off x="600000" y="12319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a:t>
            </a:r>
            <a:endParaRPr/>
          </a:p>
        </p:txBody>
      </p:sp>
      <p:pic>
        <p:nvPicPr>
          <p:cNvPr id="1452" name="Google Shape;1452;p150"/>
          <p:cNvPicPr preferRelativeResize="0"/>
          <p:nvPr/>
        </p:nvPicPr>
        <p:blipFill rotWithShape="1">
          <a:blip r:embed="rId3">
            <a:alphaModFix/>
          </a:blip>
          <a:srcRect b="0" l="0" r="0" t="0"/>
          <a:stretch/>
        </p:blipFill>
        <p:spPr>
          <a:xfrm>
            <a:off x="9078400" y="1942100"/>
            <a:ext cx="2910400" cy="2458906"/>
          </a:xfrm>
          <a:prstGeom prst="rect">
            <a:avLst/>
          </a:prstGeom>
          <a:noFill/>
          <a:ln>
            <a:noFill/>
          </a:ln>
        </p:spPr>
      </p:pic>
      <p:sp>
        <p:nvSpPr>
          <p:cNvPr id="1453" name="Google Shape;1453;p150"/>
          <p:cNvSpPr/>
          <p:nvPr/>
        </p:nvSpPr>
        <p:spPr>
          <a:xfrm>
            <a:off x="9502900" y="3473648"/>
            <a:ext cx="842700" cy="374400"/>
          </a:xfrm>
          <a:prstGeom prst="ellipse">
            <a:avLst/>
          </a:prstGeom>
          <a:noFill/>
          <a:ln cap="flat" cmpd="sng" w="19050">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4" name="Google Shape;1454;p15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55" name="Google Shape;1455;p15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51"/>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61" name="Google Shape;1461;p151"/>
          <p:cNvSpPr txBox="1"/>
          <p:nvPr/>
        </p:nvSpPr>
        <p:spPr>
          <a:xfrm>
            <a:off x="600000" y="1771433"/>
            <a:ext cx="110625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To better demonstrate the </a:t>
            </a:r>
            <a:r>
              <a:rPr b="1" i="0" lang="en-GB" sz="2400" u="none" cap="none" strike="noStrike">
                <a:solidFill>
                  <a:schemeClr val="accent5"/>
                </a:solidFill>
                <a:latin typeface="Maven Pro"/>
                <a:ea typeface="Maven Pro"/>
                <a:cs typeface="Maven Pro"/>
                <a:sym typeface="Maven Pro"/>
              </a:rPr>
              <a:t>pull and merging process</a:t>
            </a:r>
            <a:r>
              <a:rPr b="0" i="0" lang="en-GB" sz="2400" u="none" cap="none" strike="noStrike">
                <a:solidFill>
                  <a:schemeClr val="lt2"/>
                </a:solidFill>
                <a:latin typeface="Maven Pro"/>
                <a:ea typeface="Maven Pro"/>
                <a:cs typeface="Maven Pro"/>
                <a:sym typeface="Maven Pro"/>
              </a:rPr>
              <a:t> let us consider the following example. Assume we have a repository with a main branch and a remote origin.</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462" name="Google Shape;1462;p151"/>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Pulling</a:t>
            </a:r>
            <a:endParaRPr/>
          </a:p>
        </p:txBody>
      </p:sp>
      <p:pic>
        <p:nvPicPr>
          <p:cNvPr id="1463" name="Google Shape;1463;p151"/>
          <p:cNvPicPr preferRelativeResize="0"/>
          <p:nvPr/>
        </p:nvPicPr>
        <p:blipFill rotWithShape="1">
          <a:blip r:embed="rId3">
            <a:alphaModFix/>
          </a:blip>
          <a:srcRect b="0" l="0" r="0" t="0"/>
          <a:stretch/>
        </p:blipFill>
        <p:spPr>
          <a:xfrm>
            <a:off x="730000" y="3678433"/>
            <a:ext cx="3363417" cy="2177500"/>
          </a:xfrm>
          <a:prstGeom prst="rect">
            <a:avLst/>
          </a:prstGeom>
          <a:noFill/>
          <a:ln>
            <a:noFill/>
          </a:ln>
        </p:spPr>
      </p:pic>
      <p:sp>
        <p:nvSpPr>
          <p:cNvPr id="1464" name="Google Shape;1464;p15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65" name="Google Shape;1465;p15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52"/>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71" name="Google Shape;1471;p152"/>
          <p:cNvSpPr txBox="1"/>
          <p:nvPr/>
        </p:nvSpPr>
        <p:spPr>
          <a:xfrm>
            <a:off x="600000" y="1771433"/>
            <a:ext cx="110625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To better demonstrate the </a:t>
            </a:r>
            <a:r>
              <a:rPr b="1" i="0" lang="en-GB" sz="2400" u="none" cap="none" strike="noStrike">
                <a:solidFill>
                  <a:schemeClr val="dk2"/>
                </a:solidFill>
                <a:latin typeface="Maven Pro"/>
                <a:ea typeface="Maven Pro"/>
                <a:cs typeface="Maven Pro"/>
                <a:sym typeface="Maven Pro"/>
              </a:rPr>
              <a:t>pull and merging process</a:t>
            </a:r>
            <a:r>
              <a:rPr b="0" i="0" lang="en-GB" sz="2400" u="none" cap="none" strike="noStrike">
                <a:solidFill>
                  <a:schemeClr val="dk2"/>
                </a:solidFill>
                <a:latin typeface="Maven Pro"/>
                <a:ea typeface="Maven Pro"/>
                <a:cs typeface="Maven Pro"/>
                <a:sym typeface="Maven Pro"/>
              </a:rPr>
              <a:t> let us consider the following example. Assume we have a repository with a main branch and a remote origin.</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Git pull will </a:t>
            </a:r>
            <a:r>
              <a:rPr b="1" i="0" lang="en-GB" sz="2400" u="none" cap="none" strike="noStrike">
                <a:solidFill>
                  <a:srgbClr val="81CC28"/>
                </a:solidFill>
                <a:latin typeface="Maven Pro"/>
                <a:ea typeface="Maven Pro"/>
                <a:cs typeface="Maven Pro"/>
                <a:sym typeface="Maven Pro"/>
              </a:rPr>
              <a:t>fetch the diverged remote commits</a:t>
            </a:r>
            <a:r>
              <a:rPr b="0" i="0" lang="en-GB" sz="2400" u="none" cap="none" strike="noStrike">
                <a:solidFill>
                  <a:schemeClr val="lt2"/>
                </a:solidFill>
                <a:latin typeface="Maven Pro"/>
                <a:ea typeface="Maven Pro"/>
                <a:cs typeface="Maven Pro"/>
                <a:sym typeface="Maven Pro"/>
              </a:rPr>
              <a:t> </a:t>
            </a:r>
            <a:r>
              <a:rPr b="1" i="0" lang="en-GB" sz="2400" u="none" cap="none" strike="noStrike">
                <a:solidFill>
                  <a:srgbClr val="81CC28"/>
                </a:solidFill>
                <a:latin typeface="Maven Pro"/>
                <a:ea typeface="Maven Pro"/>
                <a:cs typeface="Maven Pro"/>
                <a:sym typeface="Maven Pro"/>
              </a:rPr>
              <a:t>which are A-B-C.</a:t>
            </a:r>
            <a:r>
              <a:rPr b="0" i="0" lang="en-GB" sz="2400" u="none" cap="none" strike="noStrike">
                <a:solidFill>
                  <a:schemeClr val="lt2"/>
                </a:solidFill>
                <a:latin typeface="Maven Pro"/>
                <a:ea typeface="Maven Pro"/>
                <a:cs typeface="Maven Pro"/>
                <a:sym typeface="Maven Pro"/>
              </a:rPr>
              <a:t> The pull process will then </a:t>
            </a:r>
            <a:r>
              <a:rPr b="1" i="0" lang="en-GB" sz="2400" u="none" cap="none" strike="noStrike">
                <a:solidFill>
                  <a:schemeClr val="accent2"/>
                </a:solidFill>
                <a:latin typeface="Maven Pro"/>
                <a:ea typeface="Maven Pro"/>
                <a:cs typeface="Maven Pro"/>
                <a:sym typeface="Maven Pro"/>
              </a:rPr>
              <a:t>create a new local merge commit H </a:t>
            </a:r>
            <a:r>
              <a:rPr b="0" i="0" lang="en-GB" sz="2400" u="none" cap="none" strike="noStrike">
                <a:solidFill>
                  <a:schemeClr val="lt2"/>
                </a:solidFill>
                <a:latin typeface="Maven Pro"/>
                <a:ea typeface="Maven Pro"/>
                <a:cs typeface="Maven Pro"/>
                <a:sym typeface="Maven Pro"/>
              </a:rPr>
              <a:t>containing the content of the new diverged remote commits. </a:t>
            </a:r>
            <a:endParaRPr b="0" i="0" sz="2400" u="none" cap="none" strike="noStrike">
              <a:solidFill>
                <a:schemeClr val="lt2"/>
              </a:solidFill>
              <a:latin typeface="Maven Pro"/>
              <a:ea typeface="Maven Pro"/>
              <a:cs typeface="Maven Pro"/>
              <a:sym typeface="Maven Pro"/>
            </a:endParaRPr>
          </a:p>
        </p:txBody>
      </p:sp>
      <p:sp>
        <p:nvSpPr>
          <p:cNvPr id="1472" name="Google Shape;1472;p152"/>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Pulling</a:t>
            </a:r>
            <a:endParaRPr/>
          </a:p>
        </p:txBody>
      </p:sp>
      <p:pic>
        <p:nvPicPr>
          <p:cNvPr id="1473" name="Google Shape;1473;p152"/>
          <p:cNvPicPr preferRelativeResize="0"/>
          <p:nvPr/>
        </p:nvPicPr>
        <p:blipFill rotWithShape="1">
          <a:blip r:embed="rId3">
            <a:alphaModFix/>
          </a:blip>
          <a:srcRect b="0" l="0" r="0" t="0"/>
          <a:stretch/>
        </p:blipFill>
        <p:spPr>
          <a:xfrm>
            <a:off x="730000" y="4211833"/>
            <a:ext cx="3363417" cy="2177500"/>
          </a:xfrm>
          <a:prstGeom prst="rect">
            <a:avLst/>
          </a:prstGeom>
          <a:noFill/>
          <a:ln>
            <a:noFill/>
          </a:ln>
        </p:spPr>
      </p:pic>
      <p:sp>
        <p:nvSpPr>
          <p:cNvPr id="1474" name="Google Shape;1474;p152"/>
          <p:cNvSpPr/>
          <p:nvPr/>
        </p:nvSpPr>
        <p:spPr>
          <a:xfrm>
            <a:off x="5112984" y="5055200"/>
            <a:ext cx="2036400" cy="7023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475" name="Google Shape;1475;p152"/>
          <p:cNvPicPr preferRelativeResize="0"/>
          <p:nvPr/>
        </p:nvPicPr>
        <p:blipFill rotWithShape="1">
          <a:blip r:embed="rId4">
            <a:alphaModFix/>
          </a:blip>
          <a:srcRect b="0" l="0" r="0" t="0"/>
          <a:stretch/>
        </p:blipFill>
        <p:spPr>
          <a:xfrm>
            <a:off x="8470405" y="4211833"/>
            <a:ext cx="2724460" cy="2177500"/>
          </a:xfrm>
          <a:prstGeom prst="rect">
            <a:avLst/>
          </a:prstGeom>
          <a:noFill/>
          <a:ln>
            <a:noFill/>
          </a:ln>
        </p:spPr>
      </p:pic>
      <p:sp>
        <p:nvSpPr>
          <p:cNvPr id="1476" name="Google Shape;1476;p15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77" name="Google Shape;1477;p15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53"/>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83" name="Google Shape;1483;p153"/>
          <p:cNvSpPr txBox="1"/>
          <p:nvPr/>
        </p:nvSpPr>
        <p:spPr>
          <a:xfrm>
            <a:off x="600000" y="1771433"/>
            <a:ext cx="110625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A --rebase option can be passed to git pull to use a </a:t>
            </a:r>
            <a:r>
              <a:rPr b="1" i="0" lang="en-GB" sz="2400" u="none" cap="none" strike="noStrike">
                <a:solidFill>
                  <a:schemeClr val="accent5"/>
                </a:solidFill>
                <a:latin typeface="Maven Pro"/>
                <a:ea typeface="Maven Pro"/>
                <a:cs typeface="Maven Pro"/>
                <a:sym typeface="Maven Pro"/>
              </a:rPr>
              <a:t>rebase merging strategy</a:t>
            </a:r>
            <a:r>
              <a:rPr b="0" i="0" lang="en-GB" sz="2400" u="none" cap="none" strike="noStrike">
                <a:solidFill>
                  <a:schemeClr val="lt2"/>
                </a:solidFill>
                <a:latin typeface="Maven Pro"/>
                <a:ea typeface="Maven Pro"/>
                <a:cs typeface="Maven Pro"/>
                <a:sym typeface="Maven Pro"/>
              </a:rPr>
              <a:t> instead of a </a:t>
            </a:r>
            <a:r>
              <a:rPr b="1" i="0" lang="en-GB" sz="2400" u="none" cap="none" strike="noStrike">
                <a:solidFill>
                  <a:schemeClr val="accent4"/>
                </a:solidFill>
                <a:latin typeface="Maven Pro"/>
                <a:ea typeface="Maven Pro"/>
                <a:cs typeface="Maven Pro"/>
                <a:sym typeface="Maven Pro"/>
              </a:rPr>
              <a:t>merge commit</a:t>
            </a:r>
            <a:r>
              <a:rPr b="0" i="0" lang="en-GB" sz="2400" u="none" cap="none" strike="noStrike">
                <a:solidFill>
                  <a:schemeClr val="lt2"/>
                </a:solidFill>
                <a:latin typeface="Maven Pro"/>
                <a:ea typeface="Maven Pro"/>
                <a:cs typeface="Maven Pro"/>
                <a:sym typeface="Maven Pro"/>
              </a:rPr>
              <a:t>. Assume that we are at a starting point of our diagram on the left, and we have executed </a:t>
            </a:r>
            <a:r>
              <a:rPr b="1" i="0" lang="en-GB" sz="2400" u="none" cap="none" strike="noStrike">
                <a:solidFill>
                  <a:schemeClr val="accent2"/>
                </a:solidFill>
                <a:latin typeface="Maven Pro"/>
                <a:ea typeface="Maven Pro"/>
                <a:cs typeface="Maven Pro"/>
                <a:sym typeface="Maven Pro"/>
              </a:rPr>
              <a:t>git pull --rebase</a:t>
            </a:r>
            <a:r>
              <a:rPr b="0" i="0" lang="en-GB" sz="2400" u="none" cap="none" strike="noStrike">
                <a:solidFill>
                  <a:schemeClr val="lt2"/>
                </a:solidFill>
                <a:latin typeface="Maven Pro"/>
                <a:ea typeface="Maven Pro"/>
                <a:cs typeface="Maven Pro"/>
                <a:sym typeface="Maven Pro"/>
              </a:rPr>
              <a:t>.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p:txBody>
      </p:sp>
      <p:sp>
        <p:nvSpPr>
          <p:cNvPr id="1484" name="Google Shape;1484;p153"/>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Pulling via Rebase</a:t>
            </a:r>
            <a:endParaRPr/>
          </a:p>
        </p:txBody>
      </p:sp>
      <p:pic>
        <p:nvPicPr>
          <p:cNvPr id="1485" name="Google Shape;1485;p153"/>
          <p:cNvPicPr preferRelativeResize="0"/>
          <p:nvPr/>
        </p:nvPicPr>
        <p:blipFill rotWithShape="1">
          <a:blip r:embed="rId3">
            <a:alphaModFix/>
          </a:blip>
          <a:srcRect b="0" l="0" r="0" t="0"/>
          <a:stretch/>
        </p:blipFill>
        <p:spPr>
          <a:xfrm>
            <a:off x="730000" y="3830833"/>
            <a:ext cx="3363417" cy="2177500"/>
          </a:xfrm>
          <a:prstGeom prst="rect">
            <a:avLst/>
          </a:prstGeom>
          <a:noFill/>
          <a:ln>
            <a:noFill/>
          </a:ln>
        </p:spPr>
      </p:pic>
      <p:sp>
        <p:nvSpPr>
          <p:cNvPr id="1486" name="Google Shape;1486;p15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87" name="Google Shape;1487;p15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54"/>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493" name="Google Shape;1493;p154"/>
          <p:cNvSpPr txBox="1"/>
          <p:nvPr/>
        </p:nvSpPr>
        <p:spPr>
          <a:xfrm>
            <a:off x="600000" y="1771433"/>
            <a:ext cx="110625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A --rebase option can be passed to git pull to use a </a:t>
            </a:r>
            <a:r>
              <a:rPr b="1" i="0" lang="en-GB" sz="2400" u="none" cap="none" strike="noStrike">
                <a:solidFill>
                  <a:schemeClr val="dk2"/>
                </a:solidFill>
                <a:latin typeface="Maven Pro"/>
                <a:ea typeface="Maven Pro"/>
                <a:cs typeface="Maven Pro"/>
                <a:sym typeface="Maven Pro"/>
              </a:rPr>
              <a:t>rebase merging strategy</a:t>
            </a:r>
            <a:r>
              <a:rPr b="0" i="0" lang="en-GB" sz="2400" u="none" cap="none" strike="noStrike">
                <a:solidFill>
                  <a:schemeClr val="dk2"/>
                </a:solidFill>
                <a:latin typeface="Maven Pro"/>
                <a:ea typeface="Maven Pro"/>
                <a:cs typeface="Maven Pro"/>
                <a:sym typeface="Maven Pro"/>
              </a:rPr>
              <a:t> instead of a </a:t>
            </a:r>
            <a:r>
              <a:rPr b="1" i="0" lang="en-GB" sz="2400" u="none" cap="none" strike="noStrike">
                <a:solidFill>
                  <a:schemeClr val="dk2"/>
                </a:solidFill>
                <a:latin typeface="Maven Pro"/>
                <a:ea typeface="Maven Pro"/>
                <a:cs typeface="Maven Pro"/>
                <a:sym typeface="Maven Pro"/>
              </a:rPr>
              <a:t>merge commit</a:t>
            </a:r>
            <a:r>
              <a:rPr b="0" i="0" lang="en-GB" sz="2400" u="none" cap="none" strike="noStrike">
                <a:solidFill>
                  <a:schemeClr val="dk2"/>
                </a:solidFill>
                <a:latin typeface="Maven Pro"/>
                <a:ea typeface="Maven Pro"/>
                <a:cs typeface="Maven Pro"/>
                <a:sym typeface="Maven Pro"/>
              </a:rPr>
              <a:t>. Assume that we are at a starting point of our diagram on the left, and we have executed </a:t>
            </a:r>
            <a:r>
              <a:rPr b="1" i="0" lang="en-GB" sz="2400" u="none" cap="none" strike="noStrike">
                <a:solidFill>
                  <a:schemeClr val="dk2"/>
                </a:solidFill>
                <a:latin typeface="Maven Pro"/>
                <a:ea typeface="Maven Pro"/>
                <a:cs typeface="Maven Pro"/>
                <a:sym typeface="Maven Pro"/>
              </a:rPr>
              <a:t>git pull --rebase</a:t>
            </a:r>
            <a:r>
              <a:rPr b="0" i="0" lang="en-GB" sz="2400" u="none" cap="none" strike="noStrike">
                <a:solidFill>
                  <a:schemeClr val="dk2"/>
                </a:solidFill>
                <a:latin typeface="Maven Pro"/>
                <a:ea typeface="Maven Pro"/>
                <a:cs typeface="Maven Pro"/>
                <a:sym typeface="Maven Pro"/>
              </a:rPr>
              <a:t>.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We can see that a rebase pull does not create the new commit. Instead, the rebase </a:t>
            </a:r>
            <a:r>
              <a:rPr b="1" i="0" lang="en-GB" sz="2400" u="none" cap="none" strike="noStrike">
                <a:solidFill>
                  <a:srgbClr val="81CC28"/>
                </a:solidFill>
                <a:latin typeface="Maven Pro"/>
                <a:ea typeface="Maven Pro"/>
                <a:cs typeface="Maven Pro"/>
                <a:sym typeface="Maven Pro"/>
              </a:rPr>
              <a:t>has copied the remote commits A--B--C</a:t>
            </a:r>
            <a:r>
              <a:rPr b="0" i="0" lang="en-GB" sz="2400" u="none" cap="none" strike="noStrike">
                <a:solidFill>
                  <a:schemeClr val="lt2"/>
                </a:solidFill>
                <a:latin typeface="Maven Pro"/>
                <a:ea typeface="Maven Pro"/>
                <a:cs typeface="Maven Pro"/>
                <a:sym typeface="Maven Pro"/>
              </a:rPr>
              <a:t> and </a:t>
            </a:r>
            <a:r>
              <a:rPr b="1" i="0" lang="en-GB" sz="2400" u="none" cap="none" strike="noStrike">
                <a:solidFill>
                  <a:schemeClr val="accent2"/>
                </a:solidFill>
                <a:latin typeface="Maven Pro"/>
                <a:ea typeface="Maven Pro"/>
                <a:cs typeface="Maven Pro"/>
                <a:sym typeface="Maven Pro"/>
              </a:rPr>
              <a:t>rewritten the local commits E--F--G</a:t>
            </a:r>
            <a:r>
              <a:rPr b="0" i="0" lang="en-GB" sz="2400" u="none" cap="none" strike="noStrike">
                <a:solidFill>
                  <a:schemeClr val="lt2"/>
                </a:solidFill>
                <a:latin typeface="Maven Pro"/>
                <a:ea typeface="Maven Pro"/>
                <a:cs typeface="Maven Pro"/>
                <a:sym typeface="Maven Pro"/>
              </a:rPr>
              <a:t> to appear after them in the local origin/main commit history.</a:t>
            </a:r>
            <a:endParaRPr b="0" i="0" sz="2400" u="none" cap="none" strike="noStrike">
              <a:solidFill>
                <a:schemeClr val="lt2"/>
              </a:solidFill>
              <a:latin typeface="Maven Pro"/>
              <a:ea typeface="Maven Pro"/>
              <a:cs typeface="Maven Pro"/>
              <a:sym typeface="Maven Pro"/>
            </a:endParaRPr>
          </a:p>
        </p:txBody>
      </p:sp>
      <p:sp>
        <p:nvSpPr>
          <p:cNvPr id="1494" name="Google Shape;1494;p154"/>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Pulling via Rebase</a:t>
            </a:r>
            <a:endParaRPr/>
          </a:p>
        </p:txBody>
      </p:sp>
      <p:pic>
        <p:nvPicPr>
          <p:cNvPr id="1495" name="Google Shape;1495;p154"/>
          <p:cNvPicPr preferRelativeResize="0"/>
          <p:nvPr/>
        </p:nvPicPr>
        <p:blipFill rotWithShape="1">
          <a:blip r:embed="rId3">
            <a:alphaModFix/>
          </a:blip>
          <a:srcRect b="0" l="0" r="0" t="0"/>
          <a:stretch/>
        </p:blipFill>
        <p:spPr>
          <a:xfrm>
            <a:off x="730000" y="4516633"/>
            <a:ext cx="3363417" cy="2177500"/>
          </a:xfrm>
          <a:prstGeom prst="rect">
            <a:avLst/>
          </a:prstGeom>
          <a:noFill/>
          <a:ln>
            <a:noFill/>
          </a:ln>
        </p:spPr>
      </p:pic>
      <p:pic>
        <p:nvPicPr>
          <p:cNvPr id="1496" name="Google Shape;1496;p154"/>
          <p:cNvPicPr preferRelativeResize="0"/>
          <p:nvPr/>
        </p:nvPicPr>
        <p:blipFill rotWithShape="1">
          <a:blip r:embed="rId4">
            <a:alphaModFix/>
          </a:blip>
          <a:srcRect b="0" l="0" r="0" t="0"/>
          <a:stretch/>
        </p:blipFill>
        <p:spPr>
          <a:xfrm>
            <a:off x="7539339" y="4516633"/>
            <a:ext cx="3815194" cy="2177500"/>
          </a:xfrm>
          <a:prstGeom prst="rect">
            <a:avLst/>
          </a:prstGeom>
          <a:noFill/>
          <a:ln>
            <a:noFill/>
          </a:ln>
        </p:spPr>
      </p:pic>
      <p:sp>
        <p:nvSpPr>
          <p:cNvPr id="1497" name="Google Shape;1497;p154"/>
          <p:cNvSpPr/>
          <p:nvPr/>
        </p:nvSpPr>
        <p:spPr>
          <a:xfrm>
            <a:off x="4994051" y="5360000"/>
            <a:ext cx="2036400" cy="702300"/>
          </a:xfrm>
          <a:prstGeom prst="rightArrow">
            <a:avLst>
              <a:gd fmla="val 50000" name="adj1"/>
              <a:gd fmla="val 50000" name="adj2"/>
            </a:avLst>
          </a:prstGeom>
          <a:solidFill>
            <a:schemeClr val="accent6"/>
          </a:solidFill>
          <a:ln cap="flat" cmpd="sng" w="9525">
            <a:solidFill>
              <a:schemeClr val="accent6"/>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8" name="Google Shape;1498;p15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99" name="Google Shape;1499;p15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5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Exercise</a:t>
            </a:r>
            <a:endParaRPr/>
          </a:p>
        </p:txBody>
      </p:sp>
      <p:sp>
        <p:nvSpPr>
          <p:cNvPr id="1505" name="Google Shape;1505;p155"/>
          <p:cNvSpPr txBox="1"/>
          <p:nvPr/>
        </p:nvSpPr>
        <p:spPr>
          <a:xfrm>
            <a:off x="600000" y="1771433"/>
            <a:ext cx="113757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GB" sz="2400" u="none" cap="none" strike="noStrike">
                <a:solidFill>
                  <a:schemeClr val="lt2"/>
                </a:solidFill>
                <a:latin typeface="Maven Pro"/>
                <a:ea typeface="Maven Pro"/>
                <a:cs typeface="Maven Pro"/>
                <a:sym typeface="Maven Pro"/>
              </a:rPr>
              <a:t>Rebase your local repo to point to the latest content from the remote repo:</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pull origin main --rebase</a:t>
            </a:r>
            <a:br>
              <a:rPr b="0" i="0" lang="en-GB" sz="2400" u="none" cap="none" strike="noStrike">
                <a:solidFill>
                  <a:schemeClr val="lt2"/>
                </a:solidFill>
                <a:latin typeface="Maven Pro"/>
                <a:ea typeface="Maven Pro"/>
                <a:cs typeface="Maven Pro"/>
                <a:sym typeface="Maven Pro"/>
              </a:rPr>
            </a:b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List all your branches (local and remote):</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branch -a</a:t>
            </a:r>
            <a:br>
              <a:rPr b="0" i="0" lang="en-GB" sz="2400" u="none" cap="none" strike="noStrike">
                <a:solidFill>
                  <a:schemeClr val="lt2"/>
                </a:solidFill>
                <a:latin typeface="Maven Pro"/>
                <a:ea typeface="Maven Pro"/>
                <a:cs typeface="Maven Pro"/>
                <a:sym typeface="Maven Pro"/>
              </a:rPr>
            </a:br>
            <a:endParaRPr b="1" i="0" sz="2400" u="none" cap="none" strike="noStrike">
              <a:solidFill>
                <a:schemeClr val="lt2"/>
              </a:solidFill>
              <a:latin typeface="Maven Pro"/>
              <a:ea typeface="Maven Pro"/>
              <a:cs typeface="Maven Pro"/>
              <a:sym typeface="Maven Pro"/>
            </a:endParaRPr>
          </a:p>
        </p:txBody>
      </p:sp>
      <p:sp>
        <p:nvSpPr>
          <p:cNvPr id="1506" name="Google Shape;1506;p15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Pulling via Rebase</a:t>
            </a:r>
            <a:endParaRPr/>
          </a:p>
        </p:txBody>
      </p:sp>
      <p:sp>
        <p:nvSpPr>
          <p:cNvPr id="1507" name="Google Shape;1507;p15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08" name="Google Shape;1508;p15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5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514" name="Google Shape;1514;p156"/>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The </a:t>
            </a:r>
            <a:r>
              <a:rPr b="1" i="0" lang="en-GB" sz="2400" u="none" cap="none" strike="noStrike">
                <a:solidFill>
                  <a:schemeClr val="accent5"/>
                </a:solidFill>
                <a:latin typeface="Maven Pro"/>
                <a:ea typeface="Maven Pro"/>
                <a:cs typeface="Maven Pro"/>
                <a:sym typeface="Maven Pro"/>
              </a:rPr>
              <a:t>git push</a:t>
            </a:r>
            <a:r>
              <a:rPr b="0" i="0" lang="en-GB" sz="2400" u="none" cap="none" strike="noStrike">
                <a:solidFill>
                  <a:schemeClr val="lt2"/>
                </a:solidFill>
                <a:latin typeface="Maven Pro"/>
                <a:ea typeface="Maven Pro"/>
                <a:cs typeface="Maven Pro"/>
                <a:sym typeface="Maven Pro"/>
              </a:rPr>
              <a:t> command is used to upload local repository content to a remote repository. Pushing is how you </a:t>
            </a:r>
            <a:r>
              <a:rPr b="1" i="0" lang="en-GB" sz="2400" u="none" cap="none" strike="noStrike">
                <a:solidFill>
                  <a:schemeClr val="accent6"/>
                </a:solidFill>
                <a:latin typeface="Maven Pro"/>
                <a:ea typeface="Maven Pro"/>
                <a:cs typeface="Maven Pro"/>
                <a:sym typeface="Maven Pro"/>
              </a:rPr>
              <a:t>transfer commits from your local repository to a remote repo</a:t>
            </a:r>
            <a:r>
              <a:rPr b="0" i="0" lang="en-GB" sz="2400" u="none" cap="none" strike="noStrike">
                <a:solidFill>
                  <a:schemeClr val="lt2"/>
                </a:solidFill>
                <a:latin typeface="Maven Pro"/>
                <a:ea typeface="Maven Pro"/>
                <a:cs typeface="Maven Pro"/>
                <a:sym typeface="Maven Pro"/>
              </a:rPr>
              <a:t>.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515" name="Google Shape;1515;p15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pic>
        <p:nvPicPr>
          <p:cNvPr id="1516" name="Google Shape;1516;p156"/>
          <p:cNvPicPr preferRelativeResize="0"/>
          <p:nvPr/>
        </p:nvPicPr>
        <p:blipFill rotWithShape="1">
          <a:blip r:embed="rId3">
            <a:alphaModFix/>
          </a:blip>
          <a:srcRect b="0" l="0" r="0" t="0"/>
          <a:stretch/>
        </p:blipFill>
        <p:spPr>
          <a:xfrm>
            <a:off x="9078384" y="1942084"/>
            <a:ext cx="2247900" cy="2578100"/>
          </a:xfrm>
          <a:prstGeom prst="rect">
            <a:avLst/>
          </a:prstGeom>
          <a:noFill/>
          <a:ln>
            <a:noFill/>
          </a:ln>
        </p:spPr>
      </p:pic>
      <p:sp>
        <p:nvSpPr>
          <p:cNvPr id="1517" name="Google Shape;1517;p15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18" name="Google Shape;1518;p15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5"/>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Concepts of Version Control</a:t>
            </a:r>
            <a:endParaRPr/>
          </a:p>
          <a:p>
            <a:pPr indent="0" lvl="0" marL="0" rtl="0" algn="l">
              <a:lnSpc>
                <a:spcPct val="100000"/>
              </a:lnSpc>
              <a:spcBef>
                <a:spcPts val="0"/>
              </a:spcBef>
              <a:spcAft>
                <a:spcPts val="0"/>
              </a:spcAft>
              <a:buSzPts val="2900"/>
              <a:buNone/>
            </a:pPr>
            <a:r>
              <a:t/>
            </a:r>
            <a:endParaRPr/>
          </a:p>
        </p:txBody>
      </p:sp>
      <p:sp>
        <p:nvSpPr>
          <p:cNvPr id="744" name="Google Shape;744;p85"/>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Repository</a:t>
            </a:r>
            <a:endParaRPr b="1">
              <a:latin typeface="Maven Pro"/>
              <a:ea typeface="Maven Pro"/>
              <a:cs typeface="Maven Pro"/>
              <a:sym typeface="Maven Pro"/>
            </a:endParaRPr>
          </a:p>
        </p:txBody>
      </p:sp>
      <p:sp>
        <p:nvSpPr>
          <p:cNvPr id="745" name="Google Shape;745;p85"/>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Defined place where a</a:t>
            </a:r>
            <a:r>
              <a:rPr lang="en-GB" sz="2400">
                <a:solidFill>
                  <a:schemeClr val="dk2"/>
                </a:solidFill>
                <a:latin typeface="Maven Pro"/>
                <a:ea typeface="Maven Pro"/>
                <a:cs typeface="Maven Pro"/>
                <a:sym typeface="Maven Pro"/>
              </a:rPr>
              <a:t>ll</a:t>
            </a:r>
            <a:r>
              <a:rPr b="0" i="0" lang="en-GB" sz="2400" u="none" cap="none" strike="noStrike">
                <a:solidFill>
                  <a:schemeClr val="dk2"/>
                </a:solidFill>
                <a:latin typeface="Maven Pro"/>
                <a:ea typeface="Maven Pro"/>
                <a:cs typeface="Maven Pro"/>
                <a:sym typeface="Maven Pro"/>
              </a:rPr>
              <a:t> the developers or programmers work and store their code</a:t>
            </a:r>
            <a:endParaRPr b="0" i="0" sz="2400" u="none" cap="none" strike="noStrike">
              <a:solidFill>
                <a:schemeClr val="dk2"/>
              </a:solidFill>
              <a:latin typeface="Maven Pro"/>
              <a:ea typeface="Maven Pro"/>
              <a:cs typeface="Maven Pro"/>
              <a:sym typeface="Maven Pro"/>
            </a:endParaRPr>
          </a:p>
        </p:txBody>
      </p:sp>
      <p:pic>
        <p:nvPicPr>
          <p:cNvPr id="746" name="Google Shape;746;p85"/>
          <p:cNvPicPr preferRelativeResize="0"/>
          <p:nvPr/>
        </p:nvPicPr>
        <p:blipFill rotWithShape="1">
          <a:blip r:embed="rId3">
            <a:alphaModFix/>
          </a:blip>
          <a:srcRect b="0" l="0" r="0" t="0"/>
          <a:stretch/>
        </p:blipFill>
        <p:spPr>
          <a:xfrm>
            <a:off x="8283533" y="4088433"/>
            <a:ext cx="3696734" cy="2527767"/>
          </a:xfrm>
          <a:prstGeom prst="rect">
            <a:avLst/>
          </a:prstGeom>
          <a:noFill/>
          <a:ln>
            <a:noFill/>
          </a:ln>
        </p:spPr>
      </p:pic>
      <p:sp>
        <p:nvSpPr>
          <p:cNvPr id="747" name="Google Shape;747;p8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48" name="Google Shape;748;p8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5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524" name="Google Shape;1524;p157"/>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The </a:t>
            </a:r>
            <a:r>
              <a:rPr b="1" i="0" lang="en-GB" sz="2400" u="none" cap="none" strike="noStrike">
                <a:solidFill>
                  <a:schemeClr val="dk2"/>
                </a:solidFill>
                <a:latin typeface="Maven Pro"/>
                <a:ea typeface="Maven Pro"/>
                <a:cs typeface="Maven Pro"/>
                <a:sym typeface="Maven Pro"/>
              </a:rPr>
              <a:t>git push</a:t>
            </a:r>
            <a:r>
              <a:rPr b="0" i="0" lang="en-GB" sz="2400" u="none" cap="none" strike="noStrike">
                <a:solidFill>
                  <a:schemeClr val="dk2"/>
                </a:solidFill>
                <a:latin typeface="Maven Pro"/>
                <a:ea typeface="Maven Pro"/>
                <a:cs typeface="Maven Pro"/>
                <a:sym typeface="Maven Pro"/>
              </a:rPr>
              <a:t> command is used to upload local repository content to a remote repository. Pushing is how you </a:t>
            </a:r>
            <a:r>
              <a:rPr b="1" i="0" lang="en-GB" sz="2400" u="none" cap="none" strike="noStrike">
                <a:solidFill>
                  <a:schemeClr val="dk2"/>
                </a:solidFill>
                <a:latin typeface="Maven Pro"/>
                <a:ea typeface="Maven Pro"/>
                <a:cs typeface="Maven Pro"/>
                <a:sym typeface="Maven Pro"/>
              </a:rPr>
              <a:t>transfer commits from your local repository to a remote repo</a:t>
            </a:r>
            <a:r>
              <a:rPr b="0" i="0" lang="en-GB" sz="2400" u="none" cap="none" strike="noStrike">
                <a:solidFill>
                  <a:schemeClr val="dk2"/>
                </a:solidFill>
                <a:latin typeface="Maven Pro"/>
                <a:ea typeface="Maven Pro"/>
                <a:cs typeface="Maven Pro"/>
                <a:sym typeface="Maven Pro"/>
              </a:rPr>
              <a:t>.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It's the </a:t>
            </a:r>
            <a:r>
              <a:rPr b="1" i="0" lang="en-GB" sz="2400" u="none" cap="none" strike="noStrike">
                <a:solidFill>
                  <a:schemeClr val="accent2"/>
                </a:solidFill>
                <a:latin typeface="Maven Pro"/>
                <a:ea typeface="Maven Pro"/>
                <a:cs typeface="Maven Pro"/>
                <a:sym typeface="Maven Pro"/>
              </a:rPr>
              <a:t>counterpart to git fetch</a:t>
            </a:r>
            <a:r>
              <a:rPr b="0" i="0" lang="en-GB" sz="2400" u="none" cap="none" strike="noStrike">
                <a:solidFill>
                  <a:schemeClr val="lt2"/>
                </a:solidFill>
                <a:latin typeface="Maven Pro"/>
                <a:ea typeface="Maven Pro"/>
                <a:cs typeface="Maven Pro"/>
                <a:sym typeface="Maven Pro"/>
              </a:rPr>
              <a:t>, but whereas fetching imports commits to local branches, pushing </a:t>
            </a:r>
            <a:r>
              <a:rPr b="1" i="0" lang="en-GB" sz="2400" u="none" cap="none" strike="noStrike">
                <a:solidFill>
                  <a:schemeClr val="accent5"/>
                </a:solidFill>
                <a:latin typeface="Maven Pro"/>
                <a:ea typeface="Maven Pro"/>
                <a:cs typeface="Maven Pro"/>
                <a:sym typeface="Maven Pro"/>
              </a:rPr>
              <a:t>exports commits to remote branches</a:t>
            </a:r>
            <a:r>
              <a:rPr b="0" i="0" lang="en-GB" sz="2400" u="none" cap="none" strike="noStrike">
                <a:solidFill>
                  <a:schemeClr val="lt2"/>
                </a:solidFill>
                <a:latin typeface="Maven Pro"/>
                <a:ea typeface="Maven Pro"/>
                <a:cs typeface="Maven Pro"/>
                <a:sym typeface="Maven Pro"/>
              </a:rPr>
              <a:t>. Remote branches are configured using the </a:t>
            </a:r>
            <a:r>
              <a:rPr b="1" i="0" lang="en-GB" sz="2400" u="none" cap="none" strike="noStrike">
                <a:solidFill>
                  <a:schemeClr val="accent6"/>
                </a:solidFill>
                <a:latin typeface="Maven Pro"/>
                <a:ea typeface="Maven Pro"/>
                <a:cs typeface="Maven Pro"/>
                <a:sym typeface="Maven Pro"/>
              </a:rPr>
              <a:t>git remote</a:t>
            </a:r>
            <a:r>
              <a:rPr b="0" i="0" lang="en-GB" sz="2400" u="none" cap="none" strike="noStrike">
                <a:solidFill>
                  <a:schemeClr val="lt2"/>
                </a:solidFill>
                <a:latin typeface="Maven Pro"/>
                <a:ea typeface="Maven Pro"/>
                <a:cs typeface="Maven Pro"/>
                <a:sym typeface="Maven Pro"/>
              </a:rPr>
              <a:t> command.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525" name="Google Shape;1525;p157"/>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pic>
        <p:nvPicPr>
          <p:cNvPr id="1526" name="Google Shape;1526;p157"/>
          <p:cNvPicPr preferRelativeResize="0"/>
          <p:nvPr/>
        </p:nvPicPr>
        <p:blipFill rotWithShape="1">
          <a:blip r:embed="rId3">
            <a:alphaModFix/>
          </a:blip>
          <a:srcRect b="0" l="0" r="0" t="0"/>
          <a:stretch/>
        </p:blipFill>
        <p:spPr>
          <a:xfrm>
            <a:off x="9078384" y="1942084"/>
            <a:ext cx="2247900" cy="2578100"/>
          </a:xfrm>
          <a:prstGeom prst="rect">
            <a:avLst/>
          </a:prstGeom>
          <a:noFill/>
          <a:ln>
            <a:noFill/>
          </a:ln>
        </p:spPr>
      </p:pic>
      <p:sp>
        <p:nvSpPr>
          <p:cNvPr id="1527" name="Google Shape;1527;p15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28" name="Google Shape;1528;p15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58"/>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534" name="Google Shape;1534;p158"/>
          <p:cNvSpPr txBox="1"/>
          <p:nvPr/>
        </p:nvSpPr>
        <p:spPr>
          <a:xfrm>
            <a:off x="600000" y="1771433"/>
            <a:ext cx="82752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The </a:t>
            </a:r>
            <a:r>
              <a:rPr b="1" i="0" lang="en-GB" sz="2400" u="none" cap="none" strike="noStrike">
                <a:solidFill>
                  <a:schemeClr val="dk2"/>
                </a:solidFill>
                <a:latin typeface="Maven Pro"/>
                <a:ea typeface="Maven Pro"/>
                <a:cs typeface="Maven Pro"/>
                <a:sym typeface="Maven Pro"/>
              </a:rPr>
              <a:t>git push</a:t>
            </a:r>
            <a:r>
              <a:rPr b="0" i="0" lang="en-GB" sz="2400" u="none" cap="none" strike="noStrike">
                <a:solidFill>
                  <a:schemeClr val="dk2"/>
                </a:solidFill>
                <a:latin typeface="Maven Pro"/>
                <a:ea typeface="Maven Pro"/>
                <a:cs typeface="Maven Pro"/>
                <a:sym typeface="Maven Pro"/>
              </a:rPr>
              <a:t> command is used to upload local repository content to a remote repository. Pushing is how you </a:t>
            </a:r>
            <a:r>
              <a:rPr b="1" i="0" lang="en-GB" sz="2400" u="none" cap="none" strike="noStrike">
                <a:solidFill>
                  <a:schemeClr val="dk2"/>
                </a:solidFill>
                <a:latin typeface="Maven Pro"/>
                <a:ea typeface="Maven Pro"/>
                <a:cs typeface="Maven Pro"/>
                <a:sym typeface="Maven Pro"/>
              </a:rPr>
              <a:t>transfer commits from your local repository to a remote repo</a:t>
            </a:r>
            <a:r>
              <a:rPr b="0" i="0" lang="en-GB" sz="2400" u="none" cap="none" strike="noStrike">
                <a:solidFill>
                  <a:schemeClr val="dk2"/>
                </a:solidFill>
                <a:latin typeface="Maven Pro"/>
                <a:ea typeface="Maven Pro"/>
                <a:cs typeface="Maven Pro"/>
                <a:sym typeface="Maven Pro"/>
              </a:rPr>
              <a:t>.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dk2"/>
                </a:solidFill>
                <a:latin typeface="Maven Pro"/>
                <a:ea typeface="Maven Pro"/>
                <a:cs typeface="Maven Pro"/>
                <a:sym typeface="Maven Pro"/>
              </a:rPr>
              <a:t>It's the </a:t>
            </a:r>
            <a:r>
              <a:rPr b="1" i="0" lang="en-GB" sz="2400" u="none" cap="none" strike="noStrike">
                <a:solidFill>
                  <a:schemeClr val="dk2"/>
                </a:solidFill>
                <a:latin typeface="Maven Pro"/>
                <a:ea typeface="Maven Pro"/>
                <a:cs typeface="Maven Pro"/>
                <a:sym typeface="Maven Pro"/>
              </a:rPr>
              <a:t>counterpart to git fetch</a:t>
            </a:r>
            <a:r>
              <a:rPr b="0" i="0" lang="en-GB" sz="2400" u="none" cap="none" strike="noStrike">
                <a:solidFill>
                  <a:schemeClr val="dk2"/>
                </a:solidFill>
                <a:latin typeface="Maven Pro"/>
                <a:ea typeface="Maven Pro"/>
                <a:cs typeface="Maven Pro"/>
                <a:sym typeface="Maven Pro"/>
              </a:rPr>
              <a:t>, but whereas fetching imports commits to local branches, pushing </a:t>
            </a:r>
            <a:r>
              <a:rPr b="1" i="0" lang="en-GB" sz="2400" u="none" cap="none" strike="noStrike">
                <a:solidFill>
                  <a:schemeClr val="dk2"/>
                </a:solidFill>
                <a:latin typeface="Maven Pro"/>
                <a:ea typeface="Maven Pro"/>
                <a:cs typeface="Maven Pro"/>
                <a:sym typeface="Maven Pro"/>
              </a:rPr>
              <a:t>exports commits to remote branches</a:t>
            </a:r>
            <a:r>
              <a:rPr b="0" i="0" lang="en-GB" sz="2400" u="none" cap="none" strike="noStrike">
                <a:solidFill>
                  <a:schemeClr val="dk2"/>
                </a:solidFill>
                <a:latin typeface="Maven Pro"/>
                <a:ea typeface="Maven Pro"/>
                <a:cs typeface="Maven Pro"/>
                <a:sym typeface="Maven Pro"/>
              </a:rPr>
              <a:t>. Remote branches are configured using the </a:t>
            </a:r>
            <a:r>
              <a:rPr b="1" i="0" lang="en-GB" sz="2400" u="none" cap="none" strike="noStrike">
                <a:solidFill>
                  <a:schemeClr val="dk2"/>
                </a:solidFill>
                <a:latin typeface="Maven Pro"/>
                <a:ea typeface="Maven Pro"/>
                <a:cs typeface="Maven Pro"/>
                <a:sym typeface="Maven Pro"/>
              </a:rPr>
              <a:t>git remote</a:t>
            </a:r>
            <a:r>
              <a:rPr b="0" i="0" lang="en-GB" sz="2400" u="none" cap="none" strike="noStrike">
                <a:solidFill>
                  <a:schemeClr val="dk2"/>
                </a:solidFill>
                <a:latin typeface="Maven Pro"/>
                <a:ea typeface="Maven Pro"/>
                <a:cs typeface="Maven Pro"/>
                <a:sym typeface="Maven Pro"/>
              </a:rPr>
              <a:t> command.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2"/>
                </a:solidFill>
                <a:latin typeface="Maven Pro"/>
                <a:ea typeface="Maven Pro"/>
                <a:cs typeface="Maven Pro"/>
                <a:sym typeface="Maven Pro"/>
              </a:rPr>
              <a:t>Pushing has the potential to </a:t>
            </a:r>
            <a:r>
              <a:rPr b="1" i="0" lang="en-GB" sz="2400" u="none" cap="none" strike="noStrike">
                <a:solidFill>
                  <a:schemeClr val="accent4"/>
                </a:solidFill>
                <a:latin typeface="Maven Pro"/>
                <a:ea typeface="Maven Pro"/>
                <a:cs typeface="Maven Pro"/>
                <a:sym typeface="Maven Pro"/>
              </a:rPr>
              <a:t>overwrite changes</a:t>
            </a:r>
            <a:r>
              <a:rPr b="0" i="0" lang="en-GB" sz="2400" u="none" cap="none" strike="noStrike">
                <a:solidFill>
                  <a:schemeClr val="lt2"/>
                </a:solidFill>
                <a:latin typeface="Maven Pro"/>
                <a:ea typeface="Maven Pro"/>
                <a:cs typeface="Maven Pro"/>
                <a:sym typeface="Maven Pro"/>
              </a:rPr>
              <a:t>, caution should be taken when pushing.</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2"/>
              </a:solidFill>
              <a:latin typeface="Maven Pro"/>
              <a:ea typeface="Maven Pro"/>
              <a:cs typeface="Maven Pro"/>
              <a:sym typeface="Maven Pro"/>
            </a:endParaRPr>
          </a:p>
        </p:txBody>
      </p:sp>
      <p:sp>
        <p:nvSpPr>
          <p:cNvPr id="1535" name="Google Shape;1535;p158"/>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pic>
        <p:nvPicPr>
          <p:cNvPr id="1536" name="Google Shape;1536;p158"/>
          <p:cNvPicPr preferRelativeResize="0"/>
          <p:nvPr/>
        </p:nvPicPr>
        <p:blipFill rotWithShape="1">
          <a:blip r:embed="rId3">
            <a:alphaModFix/>
          </a:blip>
          <a:srcRect b="0" l="0" r="0" t="0"/>
          <a:stretch/>
        </p:blipFill>
        <p:spPr>
          <a:xfrm>
            <a:off x="9078384" y="1942084"/>
            <a:ext cx="2247900" cy="2578100"/>
          </a:xfrm>
          <a:prstGeom prst="rect">
            <a:avLst/>
          </a:prstGeom>
          <a:noFill/>
          <a:ln>
            <a:noFill/>
          </a:ln>
        </p:spPr>
      </p:pic>
      <p:sp>
        <p:nvSpPr>
          <p:cNvPr id="1537" name="Google Shape;1537;p15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38" name="Google Shape;1538;p15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59"/>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Exercise</a:t>
            </a:r>
            <a:endParaRPr/>
          </a:p>
        </p:txBody>
      </p:sp>
      <p:sp>
        <p:nvSpPr>
          <p:cNvPr id="1544" name="Google Shape;1544;p159"/>
          <p:cNvSpPr txBox="1"/>
          <p:nvPr/>
        </p:nvSpPr>
        <p:spPr>
          <a:xfrm>
            <a:off x="600000" y="1771433"/>
            <a:ext cx="11375700" cy="473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GB" sz="2400" u="none" cap="none" strike="noStrike">
                <a:solidFill>
                  <a:schemeClr val="lt2"/>
                </a:solidFill>
                <a:latin typeface="Maven Pro"/>
                <a:ea typeface="Maven Pro"/>
                <a:cs typeface="Maven Pro"/>
                <a:sym typeface="Maven Pro"/>
              </a:rPr>
              <a:t>Check out the </a:t>
            </a:r>
            <a:r>
              <a:rPr b="0" i="1" lang="en-GB" sz="2400" u="none" cap="none" strike="noStrike">
                <a:solidFill>
                  <a:schemeClr val="lt2"/>
                </a:solidFill>
                <a:latin typeface="Maven Pro"/>
                <a:ea typeface="Maven Pro"/>
                <a:cs typeface="Maven Pro"/>
                <a:sym typeface="Maven Pro"/>
              </a:rPr>
              <a:t>main</a:t>
            </a:r>
            <a:r>
              <a:rPr b="0" i="0" lang="en-GB" sz="2400" u="none" cap="none" strike="noStrike">
                <a:solidFill>
                  <a:schemeClr val="lt2"/>
                </a:solidFill>
                <a:latin typeface="Maven Pro"/>
                <a:ea typeface="Maven Pro"/>
                <a:cs typeface="Maven Pro"/>
                <a:sym typeface="Maven Pro"/>
              </a:rPr>
              <a:t> branch from your local repo onto the working directory:</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checkout main</a:t>
            </a:r>
            <a:br>
              <a:rPr b="0" i="0" lang="en-GB" sz="2400" u="none" cap="none" strike="noStrike">
                <a:solidFill>
                  <a:schemeClr val="lt2"/>
                </a:solidFill>
                <a:latin typeface="Maven Pro"/>
                <a:ea typeface="Maven Pro"/>
                <a:cs typeface="Maven Pro"/>
                <a:sym typeface="Maven Pro"/>
              </a:rPr>
            </a:b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Add a new file to the repo replacing YOUR-NAME, first and last names:</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echo “YOUR NAME” &gt; first_name-last_name.txt</a:t>
            </a:r>
            <a:endParaRPr b="1" i="0" sz="2400" u="none" cap="none" strike="noStrike">
              <a:solidFill>
                <a:schemeClr val="lt2"/>
              </a:solidFill>
              <a:latin typeface="Maven Pro"/>
              <a:ea typeface="Maven Pro"/>
              <a:cs typeface="Maven Pro"/>
              <a:sym typeface="Maven Pro"/>
            </a:endParaRPr>
          </a:p>
          <a:p>
            <a:pPr indent="609600" lvl="0" marL="0" marR="0" rtl="0" algn="l">
              <a:lnSpc>
                <a:spcPct val="100000"/>
              </a:lnSpc>
              <a:spcBef>
                <a:spcPts val="0"/>
              </a:spcBef>
              <a:spcAft>
                <a:spcPts val="0"/>
              </a:spcAft>
              <a:buClr>
                <a:schemeClr val="dk1"/>
              </a:buClr>
              <a:buSzPts val="1500"/>
              <a:buFont typeface="Arial"/>
              <a:buNone/>
            </a:pPr>
            <a:r>
              <a:rPr b="1" i="0" lang="en-GB" sz="2400" u="none" cap="none" strike="noStrike">
                <a:solidFill>
                  <a:schemeClr val="lt2"/>
                </a:solidFill>
                <a:latin typeface="Maven Pro"/>
                <a:ea typeface="Maven Pro"/>
                <a:cs typeface="Maven Pro"/>
                <a:sym typeface="Maven Pro"/>
              </a:rPr>
              <a:t>git add first_name-last.name.txt</a:t>
            </a:r>
            <a:endParaRPr b="1" i="0" sz="2400" u="none" cap="none" strike="noStrike">
              <a:solidFill>
                <a:schemeClr val="lt2"/>
              </a:solidFill>
              <a:latin typeface="Maven Pro"/>
              <a:ea typeface="Maven Pro"/>
              <a:cs typeface="Maven Pro"/>
              <a:sym typeface="Maven Pro"/>
            </a:endParaRPr>
          </a:p>
          <a:p>
            <a:pPr indent="609600" lvl="0" marL="0" marR="0" rtl="0" algn="l">
              <a:lnSpc>
                <a:spcPct val="100000"/>
              </a:lnSpc>
              <a:spcBef>
                <a:spcPts val="0"/>
              </a:spcBef>
              <a:spcAft>
                <a:spcPts val="0"/>
              </a:spcAft>
              <a:buClr>
                <a:schemeClr val="dk1"/>
              </a:buClr>
              <a:buSzPts val="1500"/>
              <a:buFont typeface="Arial"/>
              <a:buNone/>
            </a:pPr>
            <a:r>
              <a:rPr b="1" i="0" lang="en-GB" sz="2400" u="none" cap="none" strike="noStrike">
                <a:solidFill>
                  <a:schemeClr val="lt2"/>
                </a:solidFill>
                <a:latin typeface="Maven Pro"/>
                <a:ea typeface="Maven Pro"/>
                <a:cs typeface="Maven Pro"/>
                <a:sym typeface="Maven Pro"/>
              </a:rPr>
              <a:t>git commit -am “YOUR NAME’s commit” </a:t>
            </a:r>
            <a:br>
              <a:rPr b="1" i="0" lang="en-GB" sz="2400" u="none" cap="none" strike="noStrike">
                <a:solidFill>
                  <a:schemeClr val="lt2"/>
                </a:solidFill>
                <a:latin typeface="Maven Pro"/>
                <a:ea typeface="Maven Pro"/>
                <a:cs typeface="Maven Pro"/>
                <a:sym typeface="Maven Pro"/>
              </a:rPr>
            </a:br>
            <a:endParaRPr b="1"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chemeClr val="dk1"/>
              </a:buClr>
              <a:buSzPts val="1500"/>
              <a:buFont typeface="Arial"/>
              <a:buNone/>
            </a:pPr>
            <a:r>
              <a:rPr b="0" i="0" lang="en-GB" sz="2400" u="none" cap="none" strike="noStrike">
                <a:solidFill>
                  <a:schemeClr val="lt2"/>
                </a:solidFill>
                <a:latin typeface="Maven Pro"/>
                <a:ea typeface="Maven Pro"/>
                <a:cs typeface="Maven Pro"/>
                <a:sym typeface="Maven Pro"/>
              </a:rPr>
              <a:t>Verify the local repo’s status:</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status</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chemeClr val="dk1"/>
              </a:buClr>
              <a:buSzPts val="1500"/>
              <a:buFont typeface="Arial"/>
              <a:buNone/>
            </a:pPr>
            <a:r>
              <a:t/>
            </a: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chemeClr val="dk1"/>
              </a:buClr>
              <a:buSzPts val="1500"/>
              <a:buFont typeface="Arial"/>
              <a:buNone/>
            </a:pPr>
            <a:r>
              <a:rPr b="0" i="0" lang="en-GB" sz="2400" u="none" cap="none" strike="noStrike">
                <a:solidFill>
                  <a:schemeClr val="lt2"/>
                </a:solidFill>
                <a:latin typeface="Maven Pro"/>
                <a:ea typeface="Maven Pro"/>
                <a:cs typeface="Maven Pro"/>
                <a:sym typeface="Maven Pro"/>
              </a:rPr>
              <a:t>Upload your local repo to the remote repo:</a:t>
            </a:r>
            <a:br>
              <a:rPr b="0" i="0" lang="en-GB" sz="2400" u="none" cap="none" strike="noStrike">
                <a:solidFill>
                  <a:schemeClr val="lt2"/>
                </a:solidFill>
                <a:latin typeface="Maven Pro"/>
                <a:ea typeface="Maven Pro"/>
                <a:cs typeface="Maven Pro"/>
                <a:sym typeface="Maven Pro"/>
              </a:rPr>
            </a:br>
            <a:r>
              <a:rPr b="0" i="0" lang="en-GB" sz="2400" u="none" cap="none" strike="noStrike">
                <a:solidFill>
                  <a:schemeClr val="lt2"/>
                </a:solidFill>
                <a:latin typeface="Maven Pro"/>
                <a:ea typeface="Maven Pro"/>
                <a:cs typeface="Maven Pro"/>
                <a:sym typeface="Maven Pro"/>
              </a:rPr>
              <a:t>	</a:t>
            </a:r>
            <a:r>
              <a:rPr b="1" i="0" lang="en-GB" sz="2400" u="none" cap="none" strike="noStrike">
                <a:solidFill>
                  <a:schemeClr val="lt2"/>
                </a:solidFill>
                <a:latin typeface="Maven Pro"/>
                <a:ea typeface="Maven Pro"/>
                <a:cs typeface="Maven Pro"/>
                <a:sym typeface="Maven Pro"/>
              </a:rPr>
              <a:t>git push</a:t>
            </a:r>
            <a:br>
              <a:rPr b="0" i="0" lang="en-GB" sz="2400" u="none" cap="none" strike="noStrike">
                <a:solidFill>
                  <a:schemeClr val="lt2"/>
                </a:solidFill>
                <a:latin typeface="Maven Pro"/>
                <a:ea typeface="Maven Pro"/>
                <a:cs typeface="Maven Pro"/>
                <a:sym typeface="Maven Pro"/>
              </a:rPr>
            </a:br>
            <a:endParaRPr b="0" i="0" sz="2400" u="none" cap="none" strike="noStrike">
              <a:solidFill>
                <a:schemeClr val="lt2"/>
              </a:solidFill>
              <a:latin typeface="Maven Pro"/>
              <a:ea typeface="Maven Pro"/>
              <a:cs typeface="Maven Pro"/>
              <a:sym typeface="Maven Pro"/>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2"/>
              </a:solidFill>
              <a:latin typeface="Maven Pro"/>
              <a:ea typeface="Maven Pro"/>
              <a:cs typeface="Maven Pro"/>
              <a:sym typeface="Maven Pro"/>
            </a:endParaRPr>
          </a:p>
        </p:txBody>
      </p:sp>
      <p:sp>
        <p:nvSpPr>
          <p:cNvPr id="1545" name="Google Shape;1545;p159"/>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Push</a:t>
            </a:r>
            <a:endParaRPr/>
          </a:p>
        </p:txBody>
      </p:sp>
      <p:sp>
        <p:nvSpPr>
          <p:cNvPr id="1546" name="Google Shape;1546;p15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47" name="Google Shape;1547;p15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60"/>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500"/>
              <a:buFont typeface="Arial"/>
              <a:buNone/>
            </a:pPr>
            <a:r>
              <a:rPr lang="en-GB"/>
              <a:t>Git’s More Advanced Operations</a:t>
            </a:r>
            <a:endParaRPr/>
          </a:p>
        </p:txBody>
      </p:sp>
      <p:sp>
        <p:nvSpPr>
          <p:cNvPr id="1553" name="Google Shape;1553;p160"/>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lang="en-GB"/>
              <a:t>Visualisation</a:t>
            </a:r>
            <a:endParaRPr/>
          </a:p>
        </p:txBody>
      </p:sp>
      <p:pic>
        <p:nvPicPr>
          <p:cNvPr id="1554" name="Google Shape;1554;p160"/>
          <p:cNvPicPr preferRelativeResize="0"/>
          <p:nvPr/>
        </p:nvPicPr>
        <p:blipFill rotWithShape="1">
          <a:blip r:embed="rId3">
            <a:alphaModFix/>
          </a:blip>
          <a:srcRect b="0" l="0" r="0" t="0"/>
          <a:stretch/>
        </p:blipFill>
        <p:spPr>
          <a:xfrm>
            <a:off x="1958400" y="1738900"/>
            <a:ext cx="8275202" cy="5009901"/>
          </a:xfrm>
          <a:prstGeom prst="rect">
            <a:avLst/>
          </a:prstGeom>
          <a:noFill/>
          <a:ln>
            <a:noFill/>
          </a:ln>
        </p:spPr>
      </p:pic>
      <p:sp>
        <p:nvSpPr>
          <p:cNvPr id="1555" name="Google Shape;1555;p16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556" name="Google Shape;1556;p16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61"/>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562" name="Google Shape;1562;p161"/>
          <p:cNvCxnSpPr/>
          <p:nvPr/>
        </p:nvCxnSpPr>
        <p:spPr>
          <a:xfrm>
            <a:off x="479425" y="6091642"/>
            <a:ext cx="11233150" cy="0"/>
          </a:xfrm>
          <a:prstGeom prst="straightConnector1">
            <a:avLst/>
          </a:prstGeom>
          <a:noFill/>
          <a:ln cap="flat" cmpd="sng" w="9525">
            <a:solidFill>
              <a:schemeClr val="lt1"/>
            </a:solidFill>
            <a:prstDash val="solid"/>
            <a:round/>
            <a:headEnd len="sm" w="sm" type="none"/>
            <a:tailEnd len="sm" w="sm" type="none"/>
          </a:ln>
        </p:spPr>
      </p:cxnSp>
      <p:pic>
        <p:nvPicPr>
          <p:cNvPr id="1563" name="Google Shape;1563;p161"/>
          <p:cNvPicPr preferRelativeResize="0"/>
          <p:nvPr/>
        </p:nvPicPr>
        <p:blipFill rotWithShape="1">
          <a:blip r:embed="rId3">
            <a:alphaModFix/>
          </a:blip>
          <a:srcRect b="0" l="0" r="0" t="0"/>
          <a:stretch/>
        </p:blipFill>
        <p:spPr>
          <a:xfrm>
            <a:off x="2693505" y="2233011"/>
            <a:ext cx="7255565" cy="2168134"/>
          </a:xfrm>
          <a:prstGeom prst="rect">
            <a:avLst/>
          </a:prstGeom>
          <a:noFill/>
          <a:ln>
            <a:noFill/>
          </a:ln>
        </p:spPr>
      </p:pic>
      <p:sp>
        <p:nvSpPr>
          <p:cNvPr id="1564" name="Google Shape;1564;p161"/>
          <p:cNvSpPr txBox="1"/>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700">
                <a:solidFill>
                  <a:schemeClr val="accent6"/>
                </a:solidFill>
                <a:latin typeface="Montserrat Light"/>
                <a:ea typeface="Montserrat Light"/>
                <a:cs typeface="Montserrat Light"/>
                <a:sym typeface="Montserrat Light"/>
              </a:rPr>
              <a:t>‹#›</a:t>
            </a:fld>
            <a:endParaRPr b="0" i="0" sz="700">
              <a:solidFill>
                <a:schemeClr val="accent6"/>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900"/>
              <a:buNone/>
            </a:pPr>
            <a:r>
              <a:rPr lang="en-GB"/>
              <a:t>Concepts of Version Control</a:t>
            </a:r>
            <a:endParaRPr/>
          </a:p>
          <a:p>
            <a:pPr indent="0" lvl="0" marL="0" rtl="0" algn="l">
              <a:lnSpc>
                <a:spcPct val="100000"/>
              </a:lnSpc>
              <a:spcBef>
                <a:spcPts val="0"/>
              </a:spcBef>
              <a:spcAft>
                <a:spcPts val="0"/>
              </a:spcAft>
              <a:buSzPts val="2900"/>
              <a:buNone/>
            </a:pPr>
            <a:r>
              <a:t/>
            </a:r>
            <a:endParaRPr/>
          </a:p>
        </p:txBody>
      </p:sp>
      <p:sp>
        <p:nvSpPr>
          <p:cNvPr id="754" name="Google Shape;754;p86"/>
          <p:cNvSpPr txBox="1"/>
          <p:nvPr>
            <p:ph idx="4294967295" type="title"/>
          </p:nvPr>
        </p:nvSpPr>
        <p:spPr>
          <a:xfrm>
            <a:off x="600000" y="1308100"/>
            <a:ext cx="11062500" cy="430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00"/>
              <a:buNone/>
            </a:pPr>
            <a:r>
              <a:rPr b="1" lang="en-GB">
                <a:latin typeface="Maven Pro"/>
                <a:ea typeface="Maven Pro"/>
                <a:cs typeface="Maven Pro"/>
                <a:sym typeface="Maven Pro"/>
              </a:rPr>
              <a:t>Repository</a:t>
            </a:r>
            <a:endParaRPr b="1">
              <a:latin typeface="Maven Pro"/>
              <a:ea typeface="Maven Pro"/>
              <a:cs typeface="Maven Pro"/>
              <a:sym typeface="Maven Pro"/>
            </a:endParaRPr>
          </a:p>
        </p:txBody>
      </p:sp>
      <p:sp>
        <p:nvSpPr>
          <p:cNvPr id="755" name="Google Shape;755;p86"/>
          <p:cNvSpPr txBox="1"/>
          <p:nvPr/>
        </p:nvSpPr>
        <p:spPr>
          <a:xfrm>
            <a:off x="600000" y="1771433"/>
            <a:ext cx="8275200" cy="2152500"/>
          </a:xfrm>
          <a:prstGeom prst="rect">
            <a:avLst/>
          </a:prstGeom>
          <a:noFill/>
          <a:ln>
            <a:noFill/>
          </a:ln>
        </p:spPr>
        <p:txBody>
          <a:bodyPr anchorCtr="0" anchor="t" bIns="121900" lIns="121900" spcFirstLastPara="1" rIns="121900" wrap="square" tIns="121900">
            <a:noAutofit/>
          </a:bodyPr>
          <a:lstStyle/>
          <a:p>
            <a:pPr indent="-457200" lvl="0" marL="609600" marR="0" rtl="0" algn="l">
              <a:lnSpc>
                <a:spcPct val="100000"/>
              </a:lnSpc>
              <a:spcBef>
                <a:spcPts val="0"/>
              </a:spcBef>
              <a:spcAft>
                <a:spcPts val="0"/>
              </a:spcAft>
              <a:buClr>
                <a:schemeClr val="lt2"/>
              </a:buClr>
              <a:buSzPts val="2400"/>
              <a:buFont typeface="Maven Pro"/>
              <a:buChar char="●"/>
            </a:pPr>
            <a:r>
              <a:rPr b="0" i="0" lang="en-GB" sz="2400" u="none" cap="none" strike="noStrike">
                <a:solidFill>
                  <a:schemeClr val="lt2"/>
                </a:solidFill>
                <a:latin typeface="Maven Pro"/>
                <a:ea typeface="Maven Pro"/>
                <a:cs typeface="Maven Pro"/>
                <a:sym typeface="Maven Pro"/>
              </a:rPr>
              <a:t>Defined place where all the developers or programmers work and store their code</a:t>
            </a:r>
            <a:endParaRPr b="0" i="0" sz="2400" u="none" cap="none" strike="noStrike">
              <a:solidFill>
                <a:schemeClr val="dk2"/>
              </a:solidFill>
              <a:latin typeface="Maven Pro"/>
              <a:ea typeface="Maven Pro"/>
              <a:cs typeface="Maven Pro"/>
              <a:sym typeface="Maven Pro"/>
            </a:endParaRPr>
          </a:p>
          <a:p>
            <a:pPr indent="-457200" lvl="0" marL="609600" marR="0" rtl="0" algn="l">
              <a:lnSpc>
                <a:spcPct val="100000"/>
              </a:lnSpc>
              <a:spcBef>
                <a:spcPts val="0"/>
              </a:spcBef>
              <a:spcAft>
                <a:spcPts val="0"/>
              </a:spcAft>
              <a:buClr>
                <a:schemeClr val="dk2"/>
              </a:buClr>
              <a:buSzPts val="2400"/>
              <a:buFont typeface="Maven Pro"/>
              <a:buChar char="●"/>
            </a:pPr>
            <a:r>
              <a:rPr b="0" i="0" lang="en-GB" sz="2400" u="none" cap="none" strike="noStrike">
                <a:solidFill>
                  <a:schemeClr val="dk2"/>
                </a:solidFill>
                <a:latin typeface="Maven Pro"/>
                <a:ea typeface="Maven Pro"/>
                <a:cs typeface="Maven Pro"/>
                <a:sym typeface="Maven Pro"/>
              </a:rPr>
              <a:t>Repositories also maintain the history</a:t>
            </a:r>
            <a:endParaRPr b="0" i="0" sz="2400" u="none" cap="none" strike="noStrike">
              <a:solidFill>
                <a:schemeClr val="dk2"/>
              </a:solidFill>
              <a:latin typeface="Maven Pro"/>
              <a:ea typeface="Maven Pro"/>
              <a:cs typeface="Maven Pro"/>
              <a:sym typeface="Maven Pro"/>
            </a:endParaRPr>
          </a:p>
        </p:txBody>
      </p:sp>
      <p:pic>
        <p:nvPicPr>
          <p:cNvPr id="756" name="Google Shape;756;p86"/>
          <p:cNvPicPr preferRelativeResize="0"/>
          <p:nvPr/>
        </p:nvPicPr>
        <p:blipFill rotWithShape="1">
          <a:blip r:embed="rId3">
            <a:alphaModFix/>
          </a:blip>
          <a:srcRect b="0" l="0" r="0" t="0"/>
          <a:stretch/>
        </p:blipFill>
        <p:spPr>
          <a:xfrm>
            <a:off x="8283533" y="4088433"/>
            <a:ext cx="3696734" cy="2527767"/>
          </a:xfrm>
          <a:prstGeom prst="rect">
            <a:avLst/>
          </a:prstGeom>
          <a:noFill/>
          <a:ln>
            <a:noFill/>
          </a:ln>
        </p:spPr>
      </p:pic>
      <p:sp>
        <p:nvSpPr>
          <p:cNvPr id="757" name="Google Shape;757;p8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58" name="Google Shape;758;p8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right Network Theme">
  <a:themeElements>
    <a:clrScheme name="Orange Colorful">
      <a:dk1>
        <a:srgbClr val="363838"/>
      </a:dk1>
      <a:lt1>
        <a:srgbClr val="FFFFFF"/>
      </a:lt1>
      <a:dk2>
        <a:srgbClr val="363838"/>
      </a:dk2>
      <a:lt2>
        <a:srgbClr val="FFFFFF"/>
      </a:lt2>
      <a:accent1>
        <a:srgbClr val="F69044"/>
      </a:accent1>
      <a:accent2>
        <a:srgbClr val="004B50"/>
      </a:accent2>
      <a:accent3>
        <a:srgbClr val="A7244F"/>
      </a:accent3>
      <a:accent4>
        <a:srgbClr val="BF4D40"/>
      </a:accent4>
      <a:accent5>
        <a:srgbClr val="2C4964"/>
      </a:accent5>
      <a:accent6>
        <a:srgbClr val="57BEAF"/>
      </a:accent6>
      <a:hlink>
        <a:srgbClr val="F69044"/>
      </a:hlink>
      <a:folHlink>
        <a:srgbClr val="F690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F69044"/>
      </a:dk2>
      <a:lt2>
        <a:srgbClr val="004B50"/>
      </a:lt2>
      <a:accent1>
        <a:srgbClr val="FFCA30"/>
      </a:accent1>
      <a:accent2>
        <a:srgbClr val="363838"/>
      </a:accent2>
      <a:accent3>
        <a:srgbClr val="2C4964"/>
      </a:accent3>
      <a:accent4>
        <a:srgbClr val="65CCB5"/>
      </a:accent4>
      <a:accent5>
        <a:srgbClr val="D0D0CE"/>
      </a:accent5>
      <a:accent6>
        <a:srgbClr val="004B50"/>
      </a:accent6>
      <a:hlink>
        <a:srgbClr val="004B50"/>
      </a:hlink>
      <a:folHlink>
        <a:srgbClr val="004B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